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22"/>
  </p:notesMasterIdLst>
  <p:sldIdLst>
    <p:sldId id="256" r:id="rId5"/>
    <p:sldId id="257" r:id="rId6"/>
    <p:sldId id="258" r:id="rId7"/>
    <p:sldId id="259" r:id="rId8"/>
    <p:sldId id="261" r:id="rId9"/>
    <p:sldId id="262" r:id="rId10"/>
    <p:sldId id="263" r:id="rId11"/>
    <p:sldId id="265" r:id="rId12"/>
    <p:sldId id="266" r:id="rId13"/>
    <p:sldId id="268" r:id="rId14"/>
    <p:sldId id="269" r:id="rId15"/>
    <p:sldId id="270" r:id="rId16"/>
    <p:sldId id="271" r:id="rId17"/>
    <p:sldId id="272" r:id="rId18"/>
    <p:sldId id="273" r:id="rId19"/>
    <p:sldId id="275" r:id="rId20"/>
    <p:sldId id="274" r:id="rId2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aximized" horzBarState="maximized">
    <p:restoredLeft sz="34559" autoAdjust="0"/>
    <p:restoredTop sz="86441" autoAdjust="0"/>
  </p:normalViewPr>
  <p:slideViewPr>
    <p:cSldViewPr>
      <p:cViewPr varScale="1">
        <p:scale>
          <a:sx n="54" d="100"/>
          <a:sy n="54" d="100"/>
        </p:scale>
        <p:origin x="-792" y="-67"/>
      </p:cViewPr>
      <p:guideLst>
        <p:guide orient="horz" pos="2160"/>
        <p:guide pos="2880"/>
      </p:guideLst>
    </p:cSldViewPr>
  </p:slideViewPr>
  <p:outlineViewPr>
    <p:cViewPr varScale="1">
      <p:scale>
        <a:sx n="170" d="200"/>
        <a:sy n="170" d="200"/>
      </p:scale>
      <p:origin x="672"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ea typeface="+mn-ea"/>
              <a:cs typeface="Arial" charset="0"/>
            </a:endParaRPr>
          </a:p>
        </p:txBody>
      </p:sp>
      <p:sp>
        <p:nvSpPr>
          <p:cNvPr id="5122"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mn-ea"/>
              <a:cs typeface="Arial" charset="0"/>
            </a:endParaRPr>
          </a:p>
        </p:txBody>
      </p:sp>
      <p:sp>
        <p:nvSpPr>
          <p:cNvPr id="5123"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ea typeface="+mn-ea"/>
              <a:cs typeface="Arial" charset="0"/>
            </a:endParaRPr>
          </a:p>
        </p:txBody>
      </p:sp>
      <p:sp>
        <p:nvSpPr>
          <p:cNvPr id="21509" name="Rectangle 4"/>
          <p:cNvSpPr>
            <a:spLocks noGrp="1" noRot="1" noChangeAspect="1" noChangeArrowheads="1"/>
          </p:cNvSpPr>
          <p:nvPr>
            <p:ph type="sldImg"/>
          </p:nvPr>
        </p:nvSpPr>
        <p:spPr bwMode="auto">
          <a:xfrm>
            <a:off x="1003300" y="695325"/>
            <a:ext cx="4841875" cy="3422650"/>
          </a:xfrm>
          <a:prstGeom prst="rect">
            <a:avLst/>
          </a:prstGeom>
          <a:noFill/>
          <a:ln w="9525">
            <a:noFill/>
            <a:round/>
            <a:headEnd/>
            <a:tailEnd/>
          </a:ln>
        </p:spPr>
      </p:sp>
      <p:sp>
        <p:nvSpPr>
          <p:cNvPr id="5125" name="Rectangle 5"/>
          <p:cNvSpPr>
            <a:spLocks noGrp="1" noChangeArrowheads="1"/>
          </p:cNvSpPr>
          <p:nvPr>
            <p:ph type="body"/>
          </p:nvPr>
        </p:nvSpPr>
        <p:spPr bwMode="auto">
          <a:xfrm>
            <a:off x="685800" y="4343400"/>
            <a:ext cx="5480050" cy="41084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5126" name="Rectangle 6"/>
          <p:cNvSpPr>
            <a:spLocks noGrp="1" noChangeArrowheads="1"/>
          </p:cNvSpPr>
          <p:nvPr>
            <p:ph type="hdr"/>
          </p:nvPr>
        </p:nvSpPr>
        <p:spPr bwMode="auto">
          <a:xfrm>
            <a:off x="0" y="0"/>
            <a:ext cx="2970213" cy="4508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FFFFFF"/>
                </a:solidFill>
                <a:latin typeface="Times New Roman" pitchFamily="16" charset="0"/>
                <a:ea typeface="+mn-ea"/>
                <a:cs typeface="Arial" charset="0"/>
              </a:defRPr>
            </a:lvl1pPr>
          </a:lstStyle>
          <a:p>
            <a:pPr>
              <a:defRPr/>
            </a:pPr>
            <a:endParaRPr lang="en-IN"/>
          </a:p>
        </p:txBody>
      </p:sp>
      <p:sp>
        <p:nvSpPr>
          <p:cNvPr id="5127" name="Rectangle 7"/>
          <p:cNvSpPr>
            <a:spLocks noGrp="1" noChangeArrowheads="1"/>
          </p:cNvSpPr>
          <p:nvPr>
            <p:ph type="dt"/>
          </p:nvPr>
        </p:nvSpPr>
        <p:spPr bwMode="auto">
          <a:xfrm>
            <a:off x="3881438" y="0"/>
            <a:ext cx="2970212" cy="4508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FFFFFF"/>
                </a:solidFill>
                <a:latin typeface="Times New Roman" pitchFamily="16" charset="0"/>
                <a:ea typeface="+mn-ea"/>
                <a:cs typeface="Arial" charset="0"/>
              </a:defRPr>
            </a:lvl1pPr>
          </a:lstStyle>
          <a:p>
            <a:pPr>
              <a:defRPr/>
            </a:pPr>
            <a:endParaRPr lang="en-IN"/>
          </a:p>
        </p:txBody>
      </p:sp>
      <p:sp>
        <p:nvSpPr>
          <p:cNvPr id="5128" name="Rectangle 8"/>
          <p:cNvSpPr>
            <a:spLocks noGrp="1" noChangeArrowheads="1"/>
          </p:cNvSpPr>
          <p:nvPr>
            <p:ph type="ftr"/>
          </p:nvPr>
        </p:nvSpPr>
        <p:spPr bwMode="auto">
          <a:xfrm>
            <a:off x="0" y="8686800"/>
            <a:ext cx="2970213" cy="4508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FFFFFF"/>
                </a:solidFill>
                <a:latin typeface="Times New Roman" pitchFamily="16" charset="0"/>
                <a:ea typeface="+mn-ea"/>
                <a:cs typeface="Arial" charset="0"/>
              </a:defRPr>
            </a:lvl1pPr>
          </a:lstStyle>
          <a:p>
            <a:pPr>
              <a:defRPr/>
            </a:pPr>
            <a:endParaRPr lang="en-IN"/>
          </a:p>
        </p:txBody>
      </p:sp>
      <p:sp>
        <p:nvSpPr>
          <p:cNvPr id="5129" name="Rectangle 9"/>
          <p:cNvSpPr>
            <a:spLocks noGrp="1" noChangeArrowheads="1"/>
          </p:cNvSpPr>
          <p:nvPr>
            <p:ph type="sldNum"/>
          </p:nvPr>
        </p:nvSpPr>
        <p:spPr bwMode="auto">
          <a:xfrm>
            <a:off x="3881438" y="8686800"/>
            <a:ext cx="2970212" cy="4508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FFFFFF"/>
                </a:solidFill>
                <a:latin typeface="Times New Roman" pitchFamily="16" charset="0"/>
                <a:ea typeface="+mn-ea"/>
                <a:cs typeface="Arial" charset="0"/>
              </a:defRPr>
            </a:lvl1pPr>
          </a:lstStyle>
          <a:p>
            <a:pPr>
              <a:defRPr/>
            </a:pPr>
            <a:fld id="{1A345E69-6757-4B3E-B8BF-36791F29ACAE}"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sldNum" sz="quarter"/>
          </p:nvPr>
        </p:nvSpPr>
        <p:spPr>
          <a:noFill/>
        </p:spPr>
        <p:txBody>
          <a:bodyPr/>
          <a:lstStyle/>
          <a:p>
            <a:fld id="{50E6079D-D930-40FF-890B-2F5E564E74B8}" type="slidenum">
              <a:rPr lang="en-IN" smtClean="0">
                <a:ea typeface="Microsoft YaHei" charset="-122"/>
              </a:rPr>
              <a:pPr/>
              <a:t>1</a:t>
            </a:fld>
            <a:endParaRPr lang="en-IN" smtClean="0">
              <a:ea typeface="Microsoft YaHei" charset="-122"/>
            </a:endParaRPr>
          </a:p>
        </p:txBody>
      </p:sp>
      <p:sp>
        <p:nvSpPr>
          <p:cNvPr id="22531"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81F527E-95B7-4E08-9C04-4C53CE0649D7}" type="slidenum">
              <a:rPr lang="en-US" sz="1200">
                <a:solidFill>
                  <a:srgbClr val="000000"/>
                </a:solidFill>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US" sz="1200">
              <a:solidFill>
                <a:srgbClr val="000000"/>
              </a:solidFill>
            </a:endParaRPr>
          </a:p>
        </p:txBody>
      </p:sp>
      <p:sp>
        <p:nvSpPr>
          <p:cNvPr id="22532" name="Rectangle 2"/>
          <p:cNvSpPr>
            <a:spLocks noGrp="1" noRot="1" noChangeAspect="1" noChangeArrowheads="1" noTextEdit="1"/>
          </p:cNvSpPr>
          <p:nvPr>
            <p:ph type="sldImg"/>
          </p:nvPr>
        </p:nvSpPr>
        <p:spPr>
          <a:xfrm>
            <a:off x="1144588" y="685800"/>
            <a:ext cx="4572000" cy="3429000"/>
          </a:xfrm>
          <a:solidFill>
            <a:srgbClr val="FFFFFF"/>
          </a:solidFill>
          <a:ln>
            <a:solidFill>
              <a:srgbClr val="000000"/>
            </a:solidFill>
            <a:miter lim="800000"/>
          </a:ln>
        </p:spPr>
      </p:sp>
      <p:sp>
        <p:nvSpPr>
          <p:cNvPr id="22533" name="Text Box 3"/>
          <p:cNvSpPr>
            <a:spLocks noGrp="1" noChangeArrowheads="1"/>
          </p:cNvSpPr>
          <p:nvPr>
            <p:ph type="body" idx="1"/>
          </p:nvPr>
        </p:nvSpPr>
        <p:spPr>
          <a:xfrm>
            <a:off x="914400" y="4343400"/>
            <a:ext cx="5029200" cy="4114800"/>
          </a:xfrm>
          <a:noFill/>
          <a:ln/>
        </p:spPr>
        <p:txBody>
          <a:bodyPr/>
          <a:lstStyle/>
          <a:p>
            <a:pPr eaLnBrk="1" hangingPunct="1">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smtClean="0">
                <a:latin typeface="Calibri" pitchFamily="32" charset="0"/>
                <a:ea typeface="Microsoft YaHei" charset="-122"/>
              </a:rPr>
              <a:t>The agenda must be tailored to the agenda of the customer.</a:t>
            </a:r>
          </a:p>
          <a:p>
            <a:pPr eaLnBrk="1" hangingPunct="1">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smtClean="0">
                <a:latin typeface="Calibri" pitchFamily="32" charset="0"/>
                <a:ea typeface="Microsoft YaHei" charset="-122"/>
              </a:rPr>
              <a:t>You should ensure that all items you wish to discuss further or that you believe will offer key benefits to your prospect customer are included as subjects in your agenda (for example: pricing positioning, technology/e-commerce solutions).  You should also add additional slides for each subject containing more detailed bullet points, that will allow you to conduct in-depth discussions and explanations.</a:t>
            </a:r>
          </a:p>
          <a:p>
            <a:pPr eaLnBrk="1" hangingPunct="1">
              <a:spcBef>
                <a:spcPts val="5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smtClean="0">
                <a:latin typeface="Calibri" pitchFamily="32" charset="0"/>
                <a:ea typeface="Microsoft YaHei" charset="-122"/>
              </a:rPr>
              <a:t>You may need to invite key specialists to present specific material to your customer, for example: technology / e-commerce.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a:spLocks noGrp="1" noChangeArrowheads="1"/>
          </p:cNvSpPr>
          <p:nvPr>
            <p:ph type="sldNum" sz="quarter"/>
          </p:nvPr>
        </p:nvSpPr>
        <p:spPr>
          <a:noFill/>
        </p:spPr>
        <p:txBody>
          <a:bodyPr/>
          <a:lstStyle/>
          <a:p>
            <a:fld id="{B37D790C-0C4B-4B93-951E-AB453FEC2A59}" type="slidenum">
              <a:rPr lang="en-IN" smtClean="0">
                <a:ea typeface="Microsoft YaHei" charset="-122"/>
              </a:rPr>
              <a:pPr/>
              <a:t>10</a:t>
            </a:fld>
            <a:endParaRPr lang="en-IN" smtClean="0">
              <a:ea typeface="Microsoft YaHei" charset="-122"/>
            </a:endParaRPr>
          </a:p>
        </p:txBody>
      </p:sp>
      <p:sp>
        <p:nvSpPr>
          <p:cNvPr id="31747" name="Text Box 1"/>
          <p:cNvSpPr txBox="1">
            <a:spLocks noChangeArrowheads="1"/>
          </p:cNvSpPr>
          <p:nvPr/>
        </p:nvSpPr>
        <p:spPr bwMode="auto">
          <a:xfrm>
            <a:off x="3886200" y="8686800"/>
            <a:ext cx="2971800" cy="457200"/>
          </a:xfrm>
          <a:prstGeom prst="rect">
            <a:avLst/>
          </a:prstGeom>
          <a:noFill/>
          <a:ln w="9525">
            <a:noFill/>
            <a:round/>
            <a:headEnd/>
            <a:tailEnd/>
          </a:ln>
        </p:spPr>
        <p:txBody>
          <a:bodyPr lIns="92880" tIns="46440" rIns="92880" bIns="4644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03A27E9-6471-446C-82D0-0E553886DB20}" type="slidenum">
              <a:rPr lang="en-GB" sz="1200">
                <a:solidFill>
                  <a:srgbClr val="000000"/>
                </a:solidFill>
                <a:latin typeface="Times New Roman" pitchFamily="16"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GB" sz="1200">
              <a:solidFill>
                <a:srgbClr val="000000"/>
              </a:solidFill>
              <a:latin typeface="Times New Roman" pitchFamily="16" charset="0"/>
            </a:endParaRPr>
          </a:p>
        </p:txBody>
      </p:sp>
      <p:sp>
        <p:nvSpPr>
          <p:cNvPr id="31748" name="Rectangle 2"/>
          <p:cNvSpPr>
            <a:spLocks noGrp="1" noRot="1" noChangeAspect="1" noChangeArrowheads="1" noTextEdit="1"/>
          </p:cNvSpPr>
          <p:nvPr>
            <p:ph type="sldImg"/>
          </p:nvPr>
        </p:nvSpPr>
        <p:spPr>
          <a:xfrm>
            <a:off x="1146175" y="687388"/>
            <a:ext cx="4570413" cy="3427412"/>
          </a:xfrm>
          <a:solidFill>
            <a:srgbClr val="FFFFFF"/>
          </a:solidFill>
          <a:ln>
            <a:solidFill>
              <a:srgbClr val="000000"/>
            </a:solidFill>
            <a:miter lim="800000"/>
          </a:ln>
        </p:spPr>
      </p:sp>
      <p:sp>
        <p:nvSpPr>
          <p:cNvPr id="31749" name="Rectangle 3"/>
          <p:cNvSpPr>
            <a:spLocks noGrp="1" noChangeArrowheads="1"/>
          </p:cNvSpPr>
          <p:nvPr>
            <p:ph type="body" idx="1"/>
          </p:nvPr>
        </p:nvSpPr>
        <p:spPr>
          <a:xfrm>
            <a:off x="914400" y="4343400"/>
            <a:ext cx="5029200" cy="4113213"/>
          </a:xfrm>
          <a:solidFill>
            <a:srgbClr val="FFFFFF"/>
          </a:solidFill>
          <a:ln w="9360">
            <a:solidFill>
              <a:srgbClr val="000000"/>
            </a:solidFill>
            <a:miter lim="800000"/>
          </a:ln>
        </p:spPr>
        <p:txBody>
          <a:bodyPr wrap="none" anchor="ctr"/>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smtClean="0">
              <a:latin typeface="Calibri" pitchFamily="32" charset="0"/>
              <a:ea typeface="Microsoft YaHei"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p:spPr>
        <p:txBody>
          <a:bodyPr/>
          <a:lstStyle/>
          <a:p>
            <a:fld id="{71051676-9708-40C0-8F7F-64862DD328B7}" type="slidenum">
              <a:rPr lang="en-IN" smtClean="0">
                <a:ea typeface="Microsoft YaHei" charset="-122"/>
              </a:rPr>
              <a:pPr/>
              <a:t>11</a:t>
            </a:fld>
            <a:endParaRPr lang="en-IN" smtClean="0">
              <a:ea typeface="Microsoft YaHei" charset="-122"/>
            </a:endParaRPr>
          </a:p>
        </p:txBody>
      </p:sp>
      <p:sp>
        <p:nvSpPr>
          <p:cNvPr id="3277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2772"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p:spPr>
        <p:txBody>
          <a:bodyPr/>
          <a:lstStyle/>
          <a:p>
            <a:fld id="{8AB3F40C-CBC3-4410-AF3D-96F3209746AA}" type="slidenum">
              <a:rPr lang="en-IN" smtClean="0">
                <a:ea typeface="Microsoft YaHei" charset="-122"/>
              </a:rPr>
              <a:pPr/>
              <a:t>12</a:t>
            </a:fld>
            <a:endParaRPr lang="en-IN" smtClean="0">
              <a:ea typeface="Microsoft YaHei" charset="-122"/>
            </a:endParaRPr>
          </a:p>
        </p:txBody>
      </p:sp>
      <p:sp>
        <p:nvSpPr>
          <p:cNvPr id="3379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3796"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p:spPr>
        <p:txBody>
          <a:bodyPr/>
          <a:lstStyle/>
          <a:p>
            <a:fld id="{4469C6AB-1544-47A0-973E-8E68A12BE2F1}" type="slidenum">
              <a:rPr lang="en-IN" smtClean="0">
                <a:ea typeface="Microsoft YaHei" charset="-122"/>
              </a:rPr>
              <a:pPr/>
              <a:t>13</a:t>
            </a:fld>
            <a:endParaRPr lang="en-IN" smtClean="0">
              <a:ea typeface="Microsoft YaHei" charset="-122"/>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4820"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noFill/>
        </p:spPr>
        <p:txBody>
          <a:bodyPr/>
          <a:lstStyle/>
          <a:p>
            <a:fld id="{2A722480-3756-47A9-BF76-36A427378D01}" type="slidenum">
              <a:rPr lang="en-IN" smtClean="0">
                <a:ea typeface="Microsoft YaHei" charset="-122"/>
              </a:rPr>
              <a:pPr/>
              <a:t>14</a:t>
            </a:fld>
            <a:endParaRPr lang="en-IN" smtClean="0">
              <a:ea typeface="Microsoft YaHei" charset="-122"/>
            </a:endParaRPr>
          </a:p>
        </p:txBody>
      </p:sp>
      <p:sp>
        <p:nvSpPr>
          <p:cNvPr id="3584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5844"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p:spPr>
        <p:txBody>
          <a:bodyPr/>
          <a:lstStyle/>
          <a:p>
            <a:fld id="{27B62D2D-9794-42CC-9E6A-A8C4788AA560}" type="slidenum">
              <a:rPr lang="en-IN" smtClean="0">
                <a:ea typeface="Microsoft YaHei" charset="-122"/>
              </a:rPr>
              <a:pPr/>
              <a:t>15</a:t>
            </a:fld>
            <a:endParaRPr lang="en-IN" smtClean="0">
              <a:ea typeface="Microsoft YaHei" charset="-122"/>
            </a:endParaRPr>
          </a:p>
        </p:txBody>
      </p:sp>
      <p:sp>
        <p:nvSpPr>
          <p:cNvPr id="36867"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5F4D98F-CDBF-4720-9B65-D91496759AD3}" type="slidenum">
              <a:rPr lang="en-US"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n-US" sz="1200">
              <a:solidFill>
                <a:srgbClr val="000000"/>
              </a:solidFill>
              <a:latin typeface="Calibri" pitchFamily="32" charset="0"/>
            </a:endParaRPr>
          </a:p>
        </p:txBody>
      </p:sp>
      <p:sp>
        <p:nvSpPr>
          <p:cNvPr id="36868" name="Rectangle 2"/>
          <p:cNvSpPr>
            <a:spLocks noGrp="1" noRot="1" noChangeAspect="1" noChangeArrowheads="1" noTextEdit="1"/>
          </p:cNvSpPr>
          <p:nvPr>
            <p:ph type="sldImg"/>
          </p:nvPr>
        </p:nvSpPr>
        <p:spPr>
          <a:xfrm>
            <a:off x="1144588" y="685800"/>
            <a:ext cx="4572000" cy="3429000"/>
          </a:xfrm>
          <a:solidFill>
            <a:srgbClr val="FFFFFF"/>
          </a:solidFill>
          <a:ln>
            <a:solidFill>
              <a:srgbClr val="000000"/>
            </a:solidFill>
            <a:miter lim="800000"/>
          </a:ln>
        </p:spPr>
      </p:sp>
      <p:sp>
        <p:nvSpPr>
          <p:cNvPr id="36869" name="Rectangle 3"/>
          <p:cNvSpPr>
            <a:spLocks noGrp="1" noChangeArrowheads="1"/>
          </p:cNvSpPr>
          <p:nvPr>
            <p:ph type="body" idx="1"/>
          </p:nvPr>
        </p:nvSpPr>
        <p:spPr>
          <a:xfrm>
            <a:off x="914400" y="4343400"/>
            <a:ext cx="5029200" cy="4114800"/>
          </a:xfrm>
          <a:noFill/>
          <a:ln/>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smtClean="0">
              <a:latin typeface="Calibri" pitchFamily="32" charset="0"/>
              <a:ea typeface="Microsoft YaHei"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sldNum" sz="quarter"/>
          </p:nvPr>
        </p:nvSpPr>
        <p:spPr>
          <a:noFill/>
        </p:spPr>
        <p:txBody>
          <a:bodyPr/>
          <a:lstStyle/>
          <a:p>
            <a:fld id="{27B62D2D-9794-42CC-9E6A-A8C4788AA560}" type="slidenum">
              <a:rPr lang="en-IN" smtClean="0">
                <a:ea typeface="Microsoft YaHei" charset="-122"/>
              </a:rPr>
              <a:pPr/>
              <a:t>16</a:t>
            </a:fld>
            <a:endParaRPr lang="en-IN" smtClean="0">
              <a:ea typeface="Microsoft YaHei" charset="-122"/>
            </a:endParaRPr>
          </a:p>
        </p:txBody>
      </p:sp>
      <p:sp>
        <p:nvSpPr>
          <p:cNvPr id="36867"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5F4D98F-CDBF-4720-9B65-D91496759AD3}" type="slidenum">
              <a:rPr lang="en-US"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n-US" sz="1200">
              <a:solidFill>
                <a:srgbClr val="000000"/>
              </a:solidFill>
              <a:latin typeface="Calibri" pitchFamily="32" charset="0"/>
            </a:endParaRPr>
          </a:p>
        </p:txBody>
      </p:sp>
      <p:sp>
        <p:nvSpPr>
          <p:cNvPr id="36868" name="Rectangle 2"/>
          <p:cNvSpPr>
            <a:spLocks noGrp="1" noRot="1" noChangeAspect="1" noChangeArrowheads="1" noTextEdit="1"/>
          </p:cNvSpPr>
          <p:nvPr>
            <p:ph type="sldImg"/>
          </p:nvPr>
        </p:nvSpPr>
        <p:spPr>
          <a:xfrm>
            <a:off x="1144588" y="685800"/>
            <a:ext cx="4572000" cy="3429000"/>
          </a:xfrm>
          <a:solidFill>
            <a:srgbClr val="FFFFFF"/>
          </a:solidFill>
          <a:ln>
            <a:solidFill>
              <a:srgbClr val="000000"/>
            </a:solidFill>
            <a:miter lim="800000"/>
          </a:ln>
        </p:spPr>
      </p:sp>
      <p:sp>
        <p:nvSpPr>
          <p:cNvPr id="36869" name="Rectangle 3"/>
          <p:cNvSpPr>
            <a:spLocks noGrp="1" noChangeArrowheads="1"/>
          </p:cNvSpPr>
          <p:nvPr>
            <p:ph type="body" idx="1"/>
          </p:nvPr>
        </p:nvSpPr>
        <p:spPr>
          <a:xfrm>
            <a:off x="914400" y="4343400"/>
            <a:ext cx="5029200" cy="4114800"/>
          </a:xfrm>
          <a:noFill/>
          <a:ln/>
        </p:spPr>
        <p:txBody>
          <a:bodyPr wrap="none" anchor="ct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2000" smtClean="0">
              <a:latin typeface="Calibri" pitchFamily="32" charset="0"/>
              <a:ea typeface="Microsoft YaHei"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9"/>
          <p:cNvSpPr>
            <a:spLocks noGrp="1" noChangeArrowheads="1"/>
          </p:cNvSpPr>
          <p:nvPr>
            <p:ph type="sldNum" sz="quarter"/>
          </p:nvPr>
        </p:nvSpPr>
        <p:spPr>
          <a:noFill/>
        </p:spPr>
        <p:txBody>
          <a:bodyPr/>
          <a:lstStyle/>
          <a:p>
            <a:fld id="{22DB801D-724D-462A-BDD6-2B51D8CDC186}" type="slidenum">
              <a:rPr lang="en-IN" smtClean="0">
                <a:ea typeface="Microsoft YaHei" charset="-122"/>
              </a:rPr>
              <a:pPr/>
              <a:t>17</a:t>
            </a:fld>
            <a:endParaRPr lang="en-IN" smtClean="0">
              <a:ea typeface="Microsoft YaHei" charset="-122"/>
            </a:endParaRPr>
          </a:p>
        </p:txBody>
      </p:sp>
      <p:sp>
        <p:nvSpPr>
          <p:cNvPr id="37891"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747B0F4-9AE1-4D6E-AF97-1E5658FBA026}" type="slidenum">
              <a:rPr lang="en-US"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US" sz="1200">
              <a:solidFill>
                <a:srgbClr val="000000"/>
              </a:solidFill>
              <a:latin typeface="Calibri" pitchFamily="32" charset="0"/>
            </a:endParaRPr>
          </a:p>
        </p:txBody>
      </p:sp>
      <p:sp>
        <p:nvSpPr>
          <p:cNvPr id="37892" name="Rectangle 2"/>
          <p:cNvSpPr>
            <a:spLocks noGrp="1" noRot="1" noChangeAspect="1" noChangeArrowheads="1" noTextEdit="1"/>
          </p:cNvSpPr>
          <p:nvPr>
            <p:ph type="sldImg"/>
          </p:nvPr>
        </p:nvSpPr>
        <p:spPr>
          <a:xfrm>
            <a:off x="1144588" y="685800"/>
            <a:ext cx="4572000" cy="3429000"/>
          </a:xfrm>
          <a:solidFill>
            <a:srgbClr val="FFFFFF"/>
          </a:solidFill>
          <a:ln>
            <a:solidFill>
              <a:srgbClr val="000000"/>
            </a:solidFill>
            <a:miter lim="800000"/>
          </a:ln>
        </p:spPr>
      </p:sp>
      <p:sp>
        <p:nvSpPr>
          <p:cNvPr id="37893" name="Rectangle 3"/>
          <p:cNvSpPr>
            <a:spLocks noGrp="1" noChangeArrowheads="1"/>
          </p:cNvSpPr>
          <p:nvPr>
            <p:ph type="body" idx="1"/>
          </p:nvPr>
        </p:nvSpPr>
        <p:spPr>
          <a:xfrm>
            <a:off x="914400" y="4343400"/>
            <a:ext cx="5029200" cy="4114800"/>
          </a:xfrm>
          <a:noFill/>
          <a:ln/>
        </p:spPr>
        <p:txBody>
          <a:bodyPr wrap="none" anchor="ctr"/>
          <a:lstStyle/>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sz="2000" smtClean="0">
              <a:latin typeface="Arial" charset="0"/>
              <a:ea typeface="DejaVu Sans" charset="0"/>
              <a:cs typeface="DejaVu San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p:cNvSpPr>
            <a:spLocks noGrp="1" noChangeArrowheads="1"/>
          </p:cNvSpPr>
          <p:nvPr>
            <p:ph type="sldNum" sz="quarter"/>
          </p:nvPr>
        </p:nvSpPr>
        <p:spPr>
          <a:noFill/>
        </p:spPr>
        <p:txBody>
          <a:bodyPr/>
          <a:lstStyle/>
          <a:p>
            <a:fld id="{300D66F8-1A2F-4E5E-84B6-8B38AB8DBBF7}" type="slidenum">
              <a:rPr lang="en-IN" smtClean="0">
                <a:ea typeface="Microsoft YaHei" charset="-122"/>
              </a:rPr>
              <a:pPr/>
              <a:t>2</a:t>
            </a:fld>
            <a:endParaRPr lang="en-IN" smtClean="0">
              <a:ea typeface="Microsoft YaHei" charset="-122"/>
            </a:endParaRPr>
          </a:p>
        </p:txBody>
      </p:sp>
      <p:sp>
        <p:nvSpPr>
          <p:cNvPr id="2355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3556"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9"/>
          <p:cNvSpPr>
            <a:spLocks noGrp="1" noChangeArrowheads="1"/>
          </p:cNvSpPr>
          <p:nvPr>
            <p:ph type="sldNum" sz="quarter"/>
          </p:nvPr>
        </p:nvSpPr>
        <p:spPr>
          <a:noFill/>
        </p:spPr>
        <p:txBody>
          <a:bodyPr/>
          <a:lstStyle/>
          <a:p>
            <a:fld id="{EB93C3E8-A923-4031-AF9F-E1A545EFE9FB}" type="slidenum">
              <a:rPr lang="en-IN" smtClean="0">
                <a:ea typeface="Microsoft YaHei" charset="-122"/>
              </a:rPr>
              <a:pPr/>
              <a:t>3</a:t>
            </a:fld>
            <a:endParaRPr lang="en-IN" smtClean="0">
              <a:ea typeface="Microsoft YaHei" charset="-122"/>
            </a:endParaRPr>
          </a:p>
        </p:txBody>
      </p:sp>
      <p:sp>
        <p:nvSpPr>
          <p:cNvPr id="2457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4580"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9"/>
          <p:cNvSpPr>
            <a:spLocks noGrp="1" noChangeArrowheads="1"/>
          </p:cNvSpPr>
          <p:nvPr>
            <p:ph type="sldNum" sz="quarter"/>
          </p:nvPr>
        </p:nvSpPr>
        <p:spPr>
          <a:noFill/>
        </p:spPr>
        <p:txBody>
          <a:bodyPr/>
          <a:lstStyle/>
          <a:p>
            <a:fld id="{C6B1975A-A13E-4351-8234-4EBD23AEE1B9}" type="slidenum">
              <a:rPr lang="en-IN" smtClean="0">
                <a:ea typeface="Microsoft YaHei" charset="-122"/>
              </a:rPr>
              <a:pPr/>
              <a:t>4</a:t>
            </a:fld>
            <a:endParaRPr lang="en-IN" smtClean="0">
              <a:ea typeface="Microsoft YaHei" charset="-122"/>
            </a:endParaRPr>
          </a:p>
        </p:txBody>
      </p:sp>
      <p:sp>
        <p:nvSpPr>
          <p:cNvPr id="2560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3EC52A9-5DD2-49C0-84D2-EA14907671C0}" type="slidenum">
              <a:rPr lang="en-US" sz="1200">
                <a:solidFill>
                  <a:srgbClr val="000000"/>
                </a:solidFill>
                <a:latin typeface="Calibri" pitchFamily="32"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US" sz="1200">
              <a:solidFill>
                <a:srgbClr val="000000"/>
              </a:solidFill>
              <a:latin typeface="Calibri" pitchFamily="32" charset="0"/>
            </a:endParaRPr>
          </a:p>
        </p:txBody>
      </p:sp>
      <p:sp>
        <p:nvSpPr>
          <p:cNvPr id="25604" name="Rectangle 2"/>
          <p:cNvSpPr>
            <a:spLocks noGrp="1" noRot="1" noChangeAspect="1" noChangeArrowheads="1" noTextEdit="1"/>
          </p:cNvSpPr>
          <p:nvPr>
            <p:ph type="sldImg"/>
          </p:nvPr>
        </p:nvSpPr>
        <p:spPr>
          <a:xfrm>
            <a:off x="685800" y="685800"/>
            <a:ext cx="5486400" cy="4114800"/>
          </a:xfrm>
          <a:solidFill>
            <a:srgbClr val="FFFFFF"/>
          </a:solidFill>
          <a:ln>
            <a:solidFill>
              <a:srgbClr val="000000"/>
            </a:solidFill>
            <a:miter lim="800000"/>
          </a:ln>
        </p:spPr>
      </p:sp>
      <p:sp>
        <p:nvSpPr>
          <p:cNvPr id="25605" name="Text Box 3"/>
          <p:cNvSpPr>
            <a:spLocks noGrp="1" noChangeArrowheads="1"/>
          </p:cNvSpPr>
          <p:nvPr>
            <p:ph type="body" idx="1"/>
          </p:nvPr>
        </p:nvSpPr>
        <p:spPr>
          <a:xfrm>
            <a:off x="685800" y="4953000"/>
            <a:ext cx="5486400" cy="3505200"/>
          </a:xfrm>
          <a:noFill/>
          <a:ln/>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smtClean="0">
                <a:latin typeface="Calibri" pitchFamily="32" charset="0"/>
                <a:ea typeface="Microsoft YaHei" charset="-122"/>
              </a:rPr>
              <a:t>Slide 7 – Corporate Services Overview</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smtClean="0">
                <a:latin typeface="Calibri" pitchFamily="32" charset="0"/>
                <a:ea typeface="Microsoft YaHei" charset="-122"/>
              </a:rPr>
              <a:t>Within the Pepsico relationship the service offered by ABIAhas focused primarily on corporate travel management. The </a:t>
            </a:r>
            <a:r>
              <a:rPr lang="en-GB" sz="2000" b="1" smtClean="0">
                <a:latin typeface="Calibri" pitchFamily="32" charset="0"/>
                <a:ea typeface="Microsoft YaHei" charset="-122"/>
              </a:rPr>
              <a:t>ABIA</a:t>
            </a:r>
            <a:r>
              <a:rPr lang="en-GB" sz="2000" smtClean="0">
                <a:latin typeface="Calibri" pitchFamily="32" charset="0"/>
                <a:ea typeface="Microsoft YaHei" charset="-122"/>
              </a:rPr>
              <a:t>unique selling point is that our offering now includes </a:t>
            </a:r>
            <a:r>
              <a:rPr lang="en-GB" sz="2000" u="sng" smtClean="0">
                <a:latin typeface="Calibri" pitchFamily="32" charset="0"/>
                <a:ea typeface="Microsoft YaHei" charset="-122"/>
              </a:rPr>
              <a:t>additional corporate services</a:t>
            </a:r>
            <a:r>
              <a:rPr lang="en-GB" sz="2000" smtClean="0">
                <a:latin typeface="Calibri" pitchFamily="32" charset="0"/>
                <a:ea typeface="Microsoft YaHei" charset="-122"/>
              </a:rPr>
              <a:t>. As Pepsico identify categories that can benefit from a global programme ABIAis best placed to offer this to Pepsico.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9"/>
          <p:cNvSpPr>
            <a:spLocks noGrp="1" noChangeArrowheads="1"/>
          </p:cNvSpPr>
          <p:nvPr>
            <p:ph type="sldNum" sz="quarter"/>
          </p:nvPr>
        </p:nvSpPr>
        <p:spPr>
          <a:noFill/>
        </p:spPr>
        <p:txBody>
          <a:bodyPr/>
          <a:lstStyle/>
          <a:p>
            <a:fld id="{33B3BF15-A503-44E3-9755-020225AEA96E}" type="slidenum">
              <a:rPr lang="en-IN" smtClean="0">
                <a:ea typeface="Microsoft YaHei" charset="-122"/>
              </a:rPr>
              <a:pPr/>
              <a:t>5</a:t>
            </a:fld>
            <a:endParaRPr lang="en-IN" smtClean="0">
              <a:ea typeface="Microsoft YaHei" charset="-122"/>
            </a:endParaRPr>
          </a:p>
        </p:txBody>
      </p:sp>
      <p:sp>
        <p:nvSpPr>
          <p:cNvPr id="26627"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6628"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9"/>
          <p:cNvSpPr>
            <a:spLocks noGrp="1" noChangeArrowheads="1"/>
          </p:cNvSpPr>
          <p:nvPr>
            <p:ph type="sldNum" sz="quarter"/>
          </p:nvPr>
        </p:nvSpPr>
        <p:spPr>
          <a:noFill/>
        </p:spPr>
        <p:txBody>
          <a:bodyPr/>
          <a:lstStyle/>
          <a:p>
            <a:fld id="{EAE8DB08-804D-4A0D-95B6-E4AF3ADD9623}" type="slidenum">
              <a:rPr lang="en-IN" smtClean="0">
                <a:ea typeface="Microsoft YaHei" charset="-122"/>
              </a:rPr>
              <a:pPr/>
              <a:t>6</a:t>
            </a:fld>
            <a:endParaRPr lang="en-IN" smtClean="0">
              <a:ea typeface="Microsoft YaHei" charset="-122"/>
            </a:endParaRPr>
          </a:p>
        </p:txBody>
      </p:sp>
      <p:sp>
        <p:nvSpPr>
          <p:cNvPr id="2765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7652"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9"/>
          <p:cNvSpPr>
            <a:spLocks noGrp="1" noChangeArrowheads="1"/>
          </p:cNvSpPr>
          <p:nvPr>
            <p:ph type="sldNum" sz="quarter"/>
          </p:nvPr>
        </p:nvSpPr>
        <p:spPr>
          <a:noFill/>
        </p:spPr>
        <p:txBody>
          <a:bodyPr/>
          <a:lstStyle/>
          <a:p>
            <a:fld id="{B7FD4140-3D34-4BA0-865A-F6051FB945AB}" type="slidenum">
              <a:rPr lang="en-IN" smtClean="0">
                <a:ea typeface="Microsoft YaHei" charset="-122"/>
              </a:rPr>
              <a:pPr/>
              <a:t>7</a:t>
            </a:fld>
            <a:endParaRPr lang="en-IN" smtClean="0">
              <a:ea typeface="Microsoft YaHei" charset="-122"/>
            </a:endParaRPr>
          </a:p>
        </p:txBody>
      </p:sp>
      <p:sp>
        <p:nvSpPr>
          <p:cNvPr id="28675"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8676"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p:cNvSpPr>
            <a:spLocks noGrp="1" noChangeArrowheads="1"/>
          </p:cNvSpPr>
          <p:nvPr>
            <p:ph type="sldNum" sz="quarter"/>
          </p:nvPr>
        </p:nvSpPr>
        <p:spPr>
          <a:noFill/>
        </p:spPr>
        <p:txBody>
          <a:bodyPr/>
          <a:lstStyle/>
          <a:p>
            <a:fld id="{2866F0DB-553E-4AA0-8D1D-4DE57EC47E7A}" type="slidenum">
              <a:rPr lang="en-IN" smtClean="0">
                <a:ea typeface="Microsoft YaHei" charset="-122"/>
              </a:rPr>
              <a:pPr/>
              <a:t>8</a:t>
            </a:fld>
            <a:endParaRPr lang="en-IN" smtClean="0">
              <a:ea typeface="Microsoft YaHei" charset="-122"/>
            </a:endParaRPr>
          </a:p>
        </p:txBody>
      </p:sp>
      <p:sp>
        <p:nvSpPr>
          <p:cNvPr id="2969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9700"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9"/>
          <p:cNvSpPr>
            <a:spLocks noGrp="1" noChangeArrowheads="1"/>
          </p:cNvSpPr>
          <p:nvPr>
            <p:ph type="sldNum" sz="quarter"/>
          </p:nvPr>
        </p:nvSpPr>
        <p:spPr>
          <a:noFill/>
        </p:spPr>
        <p:txBody>
          <a:bodyPr/>
          <a:lstStyle/>
          <a:p>
            <a:fld id="{88F8398D-7B56-4CA8-B356-64E2FB765C67}" type="slidenum">
              <a:rPr lang="en-IN" smtClean="0">
                <a:ea typeface="Microsoft YaHei" charset="-122"/>
              </a:rPr>
              <a:pPr/>
              <a:t>9</a:t>
            </a:fld>
            <a:endParaRPr lang="en-IN" smtClean="0">
              <a:ea typeface="Microsoft YaHei" charset="-122"/>
            </a:endParaRPr>
          </a:p>
        </p:txBody>
      </p:sp>
      <p:sp>
        <p:nvSpPr>
          <p:cNvPr id="30723"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30724" name="Rectangle 2"/>
          <p:cNvSpPr>
            <a:spLocks noGrp="1" noChangeArrowheads="1"/>
          </p:cNvSpPr>
          <p:nvPr>
            <p:ph type="body" idx="1"/>
          </p:nvPr>
        </p:nvSpPr>
        <p:spPr>
          <a:xfrm>
            <a:off x="685800" y="4343400"/>
            <a:ext cx="5481638" cy="4111625"/>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FC37BB4-027A-45C6-8BC0-433E2290B0F9}" type="slidenum">
              <a:rPr lang="en-US"/>
              <a:pPr>
                <a:defRPr/>
              </a:pPr>
              <a:t>‹#›</a:t>
            </a:fld>
            <a:endParaRPr lang="en-US"/>
          </a:p>
        </p:txBody>
      </p:sp>
    </p:spTree>
  </p:cSld>
  <p:clrMapOvr>
    <a:masterClrMapping/>
  </p:clrMapOvr>
  <p:transition spd="med" advClick="0" advTm="5000">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23008CC0-7E5A-4F9B-A1C2-C053050D8A08}" type="slidenum">
              <a:rPr lang="en-US"/>
              <a:pPr>
                <a:defRPr/>
              </a:pPr>
              <a:t>‹#›</a:t>
            </a:fld>
            <a:endParaRPr lang="en-US"/>
          </a:p>
        </p:txBody>
      </p:sp>
    </p:spTree>
  </p:cSld>
  <p:clrMapOvr>
    <a:masterClrMapping/>
  </p:clrMapOvr>
  <p:transition spd="med" advClick="0" advTm="5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5413"/>
            <a:ext cx="205105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5413"/>
            <a:ext cx="6000750"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828073D6-2EF8-4E46-8C93-CBA0D0EAA093}" type="slidenum">
              <a:rPr lang="en-US"/>
              <a:pPr>
                <a:defRPr/>
              </a:pPr>
              <a:t>‹#›</a:t>
            </a:fld>
            <a:endParaRPr lang="en-US"/>
          </a:p>
        </p:txBody>
      </p:sp>
    </p:spTree>
  </p:cSld>
  <p:clrMapOvr>
    <a:masterClrMapping/>
  </p:clrMapOvr>
  <p:transition spd="med" advClick="0" advTm="5000">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8880FAFC-4E1D-4197-BACB-FB58C98C5A19}" type="slidenum">
              <a:rPr lang="en-US"/>
              <a:pPr>
                <a:defRPr/>
              </a:pPr>
              <a:t>‹#›</a:t>
            </a:fld>
            <a:endParaRPr lang="en-US"/>
          </a:p>
        </p:txBody>
      </p:sp>
    </p:spTree>
  </p:cSld>
  <p:clrMapOvr>
    <a:masterClrMapping/>
  </p:clrMapOvr>
  <p:transition spd="med" advClick="0" advTm="5000">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7610C580-2AA9-4996-A246-BCCE55FEBA41}" type="slidenum">
              <a:rPr lang="en-US"/>
              <a:pPr>
                <a:defRPr/>
              </a:pPr>
              <a:t>‹#›</a:t>
            </a:fld>
            <a:endParaRPr lang="en-US"/>
          </a:p>
        </p:txBody>
      </p:sp>
    </p:spTree>
  </p:cSld>
  <p:clrMapOvr>
    <a:masterClrMapping/>
  </p:clrMapOvr>
  <p:transition spd="med" advClick="0" advTm="5000">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41FEE784-4619-432A-AFD7-8C04EDC4289E}" type="slidenum">
              <a:rPr lang="en-US"/>
              <a:pPr>
                <a:defRPr/>
              </a:pPr>
              <a:t>‹#›</a:t>
            </a:fld>
            <a:endParaRPr lang="en-US"/>
          </a:p>
        </p:txBody>
      </p:sp>
    </p:spTree>
  </p:cSld>
  <p:clrMapOvr>
    <a:masterClrMapping/>
  </p:clrMapOvr>
  <p:transition spd="med" advClick="0" advTm="5000">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idx="10"/>
          </p:nvPr>
        </p:nvSpPr>
        <p:spPr>
          <a:ln/>
        </p:spPr>
        <p:txBody>
          <a:bodyPr/>
          <a:lstStyle>
            <a:lvl1pPr>
              <a:defRPr/>
            </a:lvl1pPr>
          </a:lstStyle>
          <a:p>
            <a:pPr>
              <a:defRPr/>
            </a:pPr>
            <a:fld id="{2EC3D44D-DBC2-45FC-AECE-6A32642446FD}" type="slidenum">
              <a:rPr lang="en-US"/>
              <a:pPr>
                <a:defRPr/>
              </a:pPr>
              <a:t>‹#›</a:t>
            </a:fld>
            <a:endParaRPr lang="en-US"/>
          </a:p>
        </p:txBody>
      </p:sp>
    </p:spTree>
  </p:cSld>
  <p:clrMapOvr>
    <a:masterClrMapping/>
  </p:clrMapOvr>
  <p:transition spd="med" advClick="0" advTm="5000">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idx="10"/>
          </p:nvPr>
        </p:nvSpPr>
        <p:spPr>
          <a:ln/>
        </p:spPr>
        <p:txBody>
          <a:bodyPr/>
          <a:lstStyle>
            <a:lvl1pPr>
              <a:defRPr/>
            </a:lvl1pPr>
          </a:lstStyle>
          <a:p>
            <a:pPr>
              <a:defRPr/>
            </a:pPr>
            <a:fld id="{1DAC67CF-E4C0-4ED8-B064-F0A327778A1B}" type="slidenum">
              <a:rPr lang="en-US"/>
              <a:pPr>
                <a:defRPr/>
              </a:pPr>
              <a:t>‹#›</a:t>
            </a:fld>
            <a:endParaRPr lang="en-US"/>
          </a:p>
        </p:txBody>
      </p:sp>
    </p:spTree>
  </p:cSld>
  <p:clrMapOvr>
    <a:masterClrMapping/>
  </p:clrMapOvr>
  <p:transition spd="med" advClick="0" advTm="5000">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pPr>
              <a:defRPr/>
            </a:pPr>
            <a:fld id="{68987315-D055-4328-AE70-5360E06B8C23}" type="slidenum">
              <a:rPr lang="en-US"/>
              <a:pPr>
                <a:defRPr/>
              </a:pPr>
              <a:t>‹#›</a:t>
            </a:fld>
            <a:endParaRPr lang="en-US"/>
          </a:p>
        </p:txBody>
      </p:sp>
    </p:spTree>
  </p:cSld>
  <p:clrMapOvr>
    <a:masterClrMapping/>
  </p:clrMapOvr>
  <p:transition spd="med" advClick="0" advTm="5000">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1B0A56A1-2A8D-40E1-9CF6-4C37334E755A}" type="slidenum">
              <a:rPr lang="en-US"/>
              <a:pPr>
                <a:defRPr/>
              </a:pPr>
              <a:t>‹#›</a:t>
            </a:fld>
            <a:endParaRPr lang="en-US"/>
          </a:p>
        </p:txBody>
      </p:sp>
    </p:spTree>
  </p:cSld>
  <p:clrMapOvr>
    <a:masterClrMapping/>
  </p:clrMapOvr>
  <p:transition spd="med" advClick="0" advTm="5000">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0A938427-45E2-48C3-BBEF-2D54618AB914}" type="slidenum">
              <a:rPr lang="en-US"/>
              <a:pPr>
                <a:defRPr/>
              </a:pPr>
              <a:t>‹#›</a:t>
            </a:fld>
            <a:endParaRPr lang="en-US"/>
          </a:p>
        </p:txBody>
      </p:sp>
    </p:spTree>
  </p:cSld>
  <p:clrMapOvr>
    <a:masterClrMapping/>
  </p:clrMapOvr>
  <p:transition spd="med" advClick="0" advTm="5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322B3689-015C-4713-A63F-EFEBB5696490}" type="slidenum">
              <a:rPr lang="en-US"/>
              <a:pPr>
                <a:defRPr/>
              </a:pPr>
              <a:t>‹#›</a:t>
            </a:fld>
            <a:endParaRPr lang="en-US"/>
          </a:p>
        </p:txBody>
      </p:sp>
    </p:spTree>
  </p:cSld>
  <p:clrMapOvr>
    <a:masterClrMapping/>
  </p:clrMapOvr>
  <p:transition spd="med" advClick="0" advTm="5000">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00319AA4-E279-47B8-B90D-B9C1598B643E}" type="slidenum">
              <a:rPr lang="en-US"/>
              <a:pPr>
                <a:defRPr/>
              </a:pPr>
              <a:t>‹#›</a:t>
            </a:fld>
            <a:endParaRPr lang="en-US"/>
          </a:p>
        </p:txBody>
      </p:sp>
    </p:spTree>
  </p:cSld>
  <p:clrMapOvr>
    <a:masterClrMapping/>
  </p:clrMapOvr>
  <p:transition spd="med" advClick="0" advTm="5000">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60155488-8C1B-4404-8550-47D8357E51E7}" type="slidenum">
              <a:rPr lang="en-US"/>
              <a:pPr>
                <a:defRPr/>
              </a:pPr>
              <a:t>‹#›</a:t>
            </a:fld>
            <a:endParaRPr lang="en-US"/>
          </a:p>
        </p:txBody>
      </p:sp>
    </p:spTree>
  </p:cSld>
  <p:clrMapOvr>
    <a:masterClrMapping/>
  </p:clrMapOvr>
  <p:transition spd="med" advClick="0" advTm="5000">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5413"/>
            <a:ext cx="205105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5413"/>
            <a:ext cx="6000750"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4ABF2ED9-9EBA-4D69-9BAF-3DF8694F65A0}" type="slidenum">
              <a:rPr lang="en-US"/>
              <a:pPr>
                <a:defRPr/>
              </a:pPr>
              <a:t>‹#›</a:t>
            </a:fld>
            <a:endParaRPr lang="en-US"/>
          </a:p>
        </p:txBody>
      </p:sp>
    </p:spTree>
  </p:cSld>
  <p:clrMapOvr>
    <a:masterClrMapping/>
  </p:clrMapOvr>
  <p:transition spd="med" advClick="0" advTm="5000">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AAF7D258-2179-42A7-8DFB-BDA744E6A306}" type="slidenum">
              <a:rPr lang="en-US"/>
              <a:pPr>
                <a:defRPr/>
              </a:pPr>
              <a:t>‹#›</a:t>
            </a:fld>
            <a:endParaRPr lang="en-US"/>
          </a:p>
        </p:txBody>
      </p:sp>
    </p:spTree>
  </p:cSld>
  <p:clrMapOvr>
    <a:masterClrMapping/>
  </p:clrMapOvr>
  <p:transition spd="med" advClick="0" advTm="5000">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18BE00E-819C-4036-8DFB-7D303E763F66}" type="slidenum">
              <a:rPr lang="en-US"/>
              <a:pPr>
                <a:defRPr/>
              </a:pPr>
              <a:t>‹#›</a:t>
            </a:fld>
            <a:endParaRPr lang="en-US"/>
          </a:p>
        </p:txBody>
      </p:sp>
    </p:spTree>
  </p:cSld>
  <p:clrMapOvr>
    <a:masterClrMapping/>
  </p:clrMapOvr>
  <p:transition spd="med" advClick="0" advTm="5000">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12FF75F-AEB3-4232-88EC-A466AE55F3AC}" type="slidenum">
              <a:rPr lang="en-US"/>
              <a:pPr>
                <a:defRPr/>
              </a:pPr>
              <a:t>‹#›</a:t>
            </a:fld>
            <a:endParaRPr lang="en-US"/>
          </a:p>
        </p:txBody>
      </p:sp>
    </p:spTree>
  </p:cSld>
  <p:clrMapOvr>
    <a:masterClrMapping/>
  </p:clrMapOvr>
  <p:transition spd="med" advClick="0" advTm="5000">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660DDBA1-2353-44ED-8C36-A4D2EF054DE6}" type="slidenum">
              <a:rPr lang="en-US"/>
              <a:pPr>
                <a:defRPr/>
              </a:pPr>
              <a:t>‹#›</a:t>
            </a:fld>
            <a:endParaRPr lang="en-US"/>
          </a:p>
        </p:txBody>
      </p:sp>
    </p:spTree>
  </p:cSld>
  <p:clrMapOvr>
    <a:masterClrMapping/>
  </p:clrMapOvr>
  <p:transition spd="med" advClick="0" advTm="5000">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B8437348-D6D5-48DC-A191-6259EB01CC68}" type="slidenum">
              <a:rPr lang="en-US"/>
              <a:pPr>
                <a:defRPr/>
              </a:pPr>
              <a:t>‹#›</a:t>
            </a:fld>
            <a:endParaRPr lang="en-US"/>
          </a:p>
        </p:txBody>
      </p:sp>
    </p:spTree>
  </p:cSld>
  <p:clrMapOvr>
    <a:masterClrMapping/>
  </p:clrMapOvr>
  <p:transition spd="med" advClick="0" advTm="5000">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505797BD-CF17-44F8-8D1E-3AE7D9619615}" type="slidenum">
              <a:rPr lang="en-US"/>
              <a:pPr>
                <a:defRPr/>
              </a:pPr>
              <a:t>‹#›</a:t>
            </a:fld>
            <a:endParaRPr lang="en-US"/>
          </a:p>
        </p:txBody>
      </p:sp>
    </p:spTree>
  </p:cSld>
  <p:clrMapOvr>
    <a:masterClrMapping/>
  </p:clrMapOvr>
  <p:transition spd="med" advClick="0" advTm="5000">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5709720-F97E-4496-9811-3BD4088D127D}" type="slidenum">
              <a:rPr lang="en-US"/>
              <a:pPr>
                <a:defRPr/>
              </a:pPr>
              <a:t>‹#›</a:t>
            </a:fld>
            <a:endParaRPr lang="en-US"/>
          </a:p>
        </p:txBody>
      </p:sp>
    </p:spTree>
  </p:cSld>
  <p:clrMapOvr>
    <a:masterClrMapping/>
  </p:clrMapOvr>
  <p:transition spd="med" advClick="0" advTm="5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5"/>
          <p:cNvSpPr>
            <a:spLocks noGrp="1" noChangeArrowheads="1"/>
          </p:cNvSpPr>
          <p:nvPr>
            <p:ph type="sldNum" idx="11"/>
          </p:nvPr>
        </p:nvSpPr>
        <p:spPr>
          <a:ln/>
        </p:spPr>
        <p:txBody>
          <a:bodyPr/>
          <a:lstStyle>
            <a:lvl1pPr>
              <a:defRPr/>
            </a:lvl1pPr>
          </a:lstStyle>
          <a:p>
            <a:pPr>
              <a:defRPr/>
            </a:pPr>
            <a:fld id="{435FC7BF-2B63-4A26-95FE-69CB0844785E}" type="slidenum">
              <a:rPr lang="en-US"/>
              <a:pPr>
                <a:defRPr/>
              </a:pPr>
              <a:t>‹#›</a:t>
            </a:fld>
            <a:endParaRPr lang="en-US"/>
          </a:p>
        </p:txBody>
      </p:sp>
    </p:spTree>
  </p:cSld>
  <p:clrMapOvr>
    <a:masterClrMapping/>
  </p:clrMapOvr>
  <p:transition spd="med" advClick="0" advTm="5000">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81480F04-0B0C-483A-8DAA-F314813B3159}" type="slidenum">
              <a:rPr lang="en-US"/>
              <a:pPr>
                <a:defRPr/>
              </a:pPr>
              <a:t>‹#›</a:t>
            </a:fld>
            <a:endParaRPr lang="en-US"/>
          </a:p>
        </p:txBody>
      </p:sp>
    </p:spTree>
  </p:cSld>
  <p:clrMapOvr>
    <a:masterClrMapping/>
  </p:clrMapOvr>
  <p:transition spd="med" advClick="0" advTm="5000">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1BEFCF9C-20C8-4CBF-8A25-9B100D70F89E}" type="slidenum">
              <a:rPr lang="en-US"/>
              <a:pPr>
                <a:defRPr/>
              </a:pPr>
              <a:t>‹#›</a:t>
            </a:fld>
            <a:endParaRPr lang="en-US"/>
          </a:p>
        </p:txBody>
      </p:sp>
    </p:spTree>
  </p:cSld>
  <p:clrMapOvr>
    <a:masterClrMapping/>
  </p:clrMapOvr>
  <p:transition spd="med" advClick="0" advTm="5000">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82694DED-A67D-4D46-B0A8-A03DB73D94C8}" type="slidenum">
              <a:rPr lang="en-US"/>
              <a:pPr>
                <a:defRPr/>
              </a:pPr>
              <a:t>‹#›</a:t>
            </a:fld>
            <a:endParaRPr lang="en-US"/>
          </a:p>
        </p:txBody>
      </p:sp>
    </p:spTree>
  </p:cSld>
  <p:clrMapOvr>
    <a:masterClrMapping/>
  </p:clrMapOvr>
  <p:transition spd="med" advClick="0" advTm="5000">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5413"/>
            <a:ext cx="205105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5413"/>
            <a:ext cx="6000750"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0F497BC6-517A-4D0A-8A7B-B8BA3CB90A85}" type="slidenum">
              <a:rPr lang="en-US"/>
              <a:pPr>
                <a:defRPr/>
              </a:pPr>
              <a:t>‹#›</a:t>
            </a:fld>
            <a:endParaRPr lang="en-US"/>
          </a:p>
        </p:txBody>
      </p:sp>
    </p:spTree>
  </p:cSld>
  <p:clrMapOvr>
    <a:masterClrMapping/>
  </p:clrMapOvr>
  <p:transition spd="med" advClick="0" advTm="5000">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C103EE81-2F19-4CC3-8A5C-21C336847BAE}" type="slidenum">
              <a:rPr lang="en-IN"/>
              <a:pPr>
                <a:defRPr/>
              </a:pPr>
              <a:t>‹#›</a:t>
            </a:fld>
            <a:endParaRPr lang="en-IN"/>
          </a:p>
        </p:txBody>
      </p:sp>
    </p:spTree>
  </p:cSld>
  <p:clrMapOvr>
    <a:masterClrMapping/>
  </p:clrMapOvr>
  <p:transition spd="med" advClick="0" advTm="5000">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FCC91DBC-86A7-424D-88DD-6F707899061C}" type="slidenum">
              <a:rPr lang="en-IN"/>
              <a:pPr>
                <a:defRPr/>
              </a:pPr>
              <a:t>‹#›</a:t>
            </a:fld>
            <a:endParaRPr lang="en-IN"/>
          </a:p>
        </p:txBody>
      </p:sp>
    </p:spTree>
  </p:cSld>
  <p:clrMapOvr>
    <a:masterClrMapping/>
  </p:clrMapOvr>
  <p:transition spd="med" advClick="0" advTm="5000">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364CBE15-0714-4CA1-B590-DECE2562F3D2}" type="slidenum">
              <a:rPr lang="en-IN"/>
              <a:pPr>
                <a:defRPr/>
              </a:pPr>
              <a:t>‹#›</a:t>
            </a:fld>
            <a:endParaRPr lang="en-IN"/>
          </a:p>
        </p:txBody>
      </p:sp>
    </p:spTree>
  </p:cSld>
  <p:clrMapOvr>
    <a:masterClrMapping/>
  </p:clrMapOvr>
  <p:transition spd="med" advClick="0" advTm="5000">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3738"/>
            <a:ext cx="4035425" cy="551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63738"/>
            <a:ext cx="4035425" cy="5516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IN"/>
          </a:p>
        </p:txBody>
      </p:sp>
      <p:sp>
        <p:nvSpPr>
          <p:cNvPr id="6" name="Rectangle 4"/>
          <p:cNvSpPr>
            <a:spLocks noGrp="1" noChangeArrowheads="1"/>
          </p:cNvSpPr>
          <p:nvPr>
            <p:ph type="ftr" idx="11"/>
          </p:nvPr>
        </p:nvSpPr>
        <p:spPr>
          <a:ln/>
        </p:spPr>
        <p:txBody>
          <a:bodyPr/>
          <a:lstStyle>
            <a:lvl1pPr>
              <a:defRPr/>
            </a:lvl1pPr>
          </a:lstStyle>
          <a:p>
            <a:pPr>
              <a:defRPr/>
            </a:pPr>
            <a:endParaRPr lang="en-IN"/>
          </a:p>
        </p:txBody>
      </p:sp>
      <p:sp>
        <p:nvSpPr>
          <p:cNvPr id="7" name="Rectangle 5"/>
          <p:cNvSpPr>
            <a:spLocks noGrp="1" noChangeArrowheads="1"/>
          </p:cNvSpPr>
          <p:nvPr>
            <p:ph type="sldNum" idx="12"/>
          </p:nvPr>
        </p:nvSpPr>
        <p:spPr>
          <a:ln/>
        </p:spPr>
        <p:txBody>
          <a:bodyPr/>
          <a:lstStyle>
            <a:lvl1pPr>
              <a:defRPr/>
            </a:lvl1pPr>
          </a:lstStyle>
          <a:p>
            <a:pPr>
              <a:defRPr/>
            </a:pPr>
            <a:fld id="{F3303B2A-1472-4170-BBE1-E8FCE991ED47}" type="slidenum">
              <a:rPr lang="en-IN"/>
              <a:pPr>
                <a:defRPr/>
              </a:pPr>
              <a:t>‹#›</a:t>
            </a:fld>
            <a:endParaRPr lang="en-IN"/>
          </a:p>
        </p:txBody>
      </p:sp>
    </p:spTree>
  </p:cSld>
  <p:clrMapOvr>
    <a:masterClrMapping/>
  </p:clrMapOvr>
  <p:transition spd="med" advClick="0" advTm="5000">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IN"/>
          </a:p>
        </p:txBody>
      </p:sp>
      <p:sp>
        <p:nvSpPr>
          <p:cNvPr id="8" name="Rectangle 4"/>
          <p:cNvSpPr>
            <a:spLocks noGrp="1" noChangeArrowheads="1"/>
          </p:cNvSpPr>
          <p:nvPr>
            <p:ph type="ftr" idx="11"/>
          </p:nvPr>
        </p:nvSpPr>
        <p:spPr>
          <a:ln/>
        </p:spPr>
        <p:txBody>
          <a:bodyPr/>
          <a:lstStyle>
            <a:lvl1pPr>
              <a:defRPr/>
            </a:lvl1pPr>
          </a:lstStyle>
          <a:p>
            <a:pPr>
              <a:defRPr/>
            </a:pPr>
            <a:endParaRPr lang="en-IN"/>
          </a:p>
        </p:txBody>
      </p:sp>
      <p:sp>
        <p:nvSpPr>
          <p:cNvPr id="9" name="Rectangle 5"/>
          <p:cNvSpPr>
            <a:spLocks noGrp="1" noChangeArrowheads="1"/>
          </p:cNvSpPr>
          <p:nvPr>
            <p:ph type="sldNum" idx="12"/>
          </p:nvPr>
        </p:nvSpPr>
        <p:spPr>
          <a:ln/>
        </p:spPr>
        <p:txBody>
          <a:bodyPr/>
          <a:lstStyle>
            <a:lvl1pPr>
              <a:defRPr/>
            </a:lvl1pPr>
          </a:lstStyle>
          <a:p>
            <a:pPr>
              <a:defRPr/>
            </a:pPr>
            <a:fld id="{A0D4C763-6ABA-4AA5-A139-9566ECE09362}" type="slidenum">
              <a:rPr lang="en-IN"/>
              <a:pPr>
                <a:defRPr/>
              </a:pPr>
              <a:t>‹#›</a:t>
            </a:fld>
            <a:endParaRPr lang="en-IN"/>
          </a:p>
        </p:txBody>
      </p:sp>
    </p:spTree>
  </p:cSld>
  <p:clrMapOvr>
    <a:masterClrMapping/>
  </p:clrMapOvr>
  <p:transition spd="med" advClick="0" advTm="5000">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IN"/>
          </a:p>
        </p:txBody>
      </p:sp>
      <p:sp>
        <p:nvSpPr>
          <p:cNvPr id="4" name="Rectangle 4"/>
          <p:cNvSpPr>
            <a:spLocks noGrp="1" noChangeArrowheads="1"/>
          </p:cNvSpPr>
          <p:nvPr>
            <p:ph type="ftr" idx="11"/>
          </p:nvPr>
        </p:nvSpPr>
        <p:spPr>
          <a:ln/>
        </p:spPr>
        <p:txBody>
          <a:bodyPr/>
          <a:lstStyle>
            <a:lvl1pPr>
              <a:defRPr/>
            </a:lvl1pPr>
          </a:lstStyle>
          <a:p>
            <a:pPr>
              <a:defRPr/>
            </a:pPr>
            <a:endParaRPr lang="en-IN"/>
          </a:p>
        </p:txBody>
      </p:sp>
      <p:sp>
        <p:nvSpPr>
          <p:cNvPr id="5" name="Rectangle 5"/>
          <p:cNvSpPr>
            <a:spLocks noGrp="1" noChangeArrowheads="1"/>
          </p:cNvSpPr>
          <p:nvPr>
            <p:ph type="sldNum" idx="12"/>
          </p:nvPr>
        </p:nvSpPr>
        <p:spPr>
          <a:ln/>
        </p:spPr>
        <p:txBody>
          <a:bodyPr/>
          <a:lstStyle>
            <a:lvl1pPr>
              <a:defRPr/>
            </a:lvl1pPr>
          </a:lstStyle>
          <a:p>
            <a:pPr>
              <a:defRPr/>
            </a:pPr>
            <a:fld id="{C4A12C34-C408-47EA-815A-C6B44515CB17}" type="slidenum">
              <a:rPr lang="en-IN"/>
              <a:pPr>
                <a:defRPr/>
              </a:pPr>
              <a:t>‹#›</a:t>
            </a:fld>
            <a:endParaRPr lang="en-IN"/>
          </a:p>
        </p:txBody>
      </p:sp>
    </p:spTree>
  </p:cSld>
  <p:clrMapOvr>
    <a:masterClrMapping/>
  </p:clrMapOvr>
  <p:transition spd="med" advClick="0" advTm="5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600200"/>
            <a:ext cx="4025900" cy="450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C1C61595-7EB3-4670-AFD9-4AFA4B833CB2}" type="slidenum">
              <a:rPr lang="en-US"/>
              <a:pPr>
                <a:defRPr/>
              </a:pPr>
              <a:t>‹#›</a:t>
            </a:fld>
            <a:endParaRPr lang="en-US"/>
          </a:p>
        </p:txBody>
      </p:sp>
    </p:spTree>
  </p:cSld>
  <p:clrMapOvr>
    <a:masterClrMapping/>
  </p:clrMapOvr>
  <p:transition spd="med" advClick="0" advTm="5000">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IN"/>
          </a:p>
        </p:txBody>
      </p:sp>
      <p:sp>
        <p:nvSpPr>
          <p:cNvPr id="3" name="Rectangle 4"/>
          <p:cNvSpPr>
            <a:spLocks noGrp="1" noChangeArrowheads="1"/>
          </p:cNvSpPr>
          <p:nvPr>
            <p:ph type="ftr" idx="11"/>
          </p:nvPr>
        </p:nvSpPr>
        <p:spPr>
          <a:ln/>
        </p:spPr>
        <p:txBody>
          <a:bodyPr/>
          <a:lstStyle>
            <a:lvl1pPr>
              <a:defRPr/>
            </a:lvl1pPr>
          </a:lstStyle>
          <a:p>
            <a:pPr>
              <a:defRPr/>
            </a:pPr>
            <a:endParaRPr lang="en-IN"/>
          </a:p>
        </p:txBody>
      </p:sp>
      <p:sp>
        <p:nvSpPr>
          <p:cNvPr id="4" name="Rectangle 5"/>
          <p:cNvSpPr>
            <a:spLocks noGrp="1" noChangeArrowheads="1"/>
          </p:cNvSpPr>
          <p:nvPr>
            <p:ph type="sldNum" idx="12"/>
          </p:nvPr>
        </p:nvSpPr>
        <p:spPr>
          <a:ln/>
        </p:spPr>
        <p:txBody>
          <a:bodyPr/>
          <a:lstStyle>
            <a:lvl1pPr>
              <a:defRPr/>
            </a:lvl1pPr>
          </a:lstStyle>
          <a:p>
            <a:pPr>
              <a:defRPr/>
            </a:pPr>
            <a:fld id="{9A97411A-C062-4EE9-A16A-85D2C03193AF}" type="slidenum">
              <a:rPr lang="en-IN"/>
              <a:pPr>
                <a:defRPr/>
              </a:pPr>
              <a:t>‹#›</a:t>
            </a:fld>
            <a:endParaRPr lang="en-IN"/>
          </a:p>
        </p:txBody>
      </p:sp>
    </p:spTree>
  </p:cSld>
  <p:clrMapOvr>
    <a:masterClrMapping/>
  </p:clrMapOvr>
  <p:transition spd="med" advClick="0" advTm="5000">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IN"/>
          </a:p>
        </p:txBody>
      </p:sp>
      <p:sp>
        <p:nvSpPr>
          <p:cNvPr id="6" name="Rectangle 4"/>
          <p:cNvSpPr>
            <a:spLocks noGrp="1" noChangeArrowheads="1"/>
          </p:cNvSpPr>
          <p:nvPr>
            <p:ph type="ftr" idx="11"/>
          </p:nvPr>
        </p:nvSpPr>
        <p:spPr>
          <a:ln/>
        </p:spPr>
        <p:txBody>
          <a:bodyPr/>
          <a:lstStyle>
            <a:lvl1pPr>
              <a:defRPr/>
            </a:lvl1pPr>
          </a:lstStyle>
          <a:p>
            <a:pPr>
              <a:defRPr/>
            </a:pPr>
            <a:endParaRPr lang="en-IN"/>
          </a:p>
        </p:txBody>
      </p:sp>
      <p:sp>
        <p:nvSpPr>
          <p:cNvPr id="7" name="Rectangle 5"/>
          <p:cNvSpPr>
            <a:spLocks noGrp="1" noChangeArrowheads="1"/>
          </p:cNvSpPr>
          <p:nvPr>
            <p:ph type="sldNum" idx="12"/>
          </p:nvPr>
        </p:nvSpPr>
        <p:spPr>
          <a:ln/>
        </p:spPr>
        <p:txBody>
          <a:bodyPr/>
          <a:lstStyle>
            <a:lvl1pPr>
              <a:defRPr/>
            </a:lvl1pPr>
          </a:lstStyle>
          <a:p>
            <a:pPr>
              <a:defRPr/>
            </a:pPr>
            <a:fld id="{F82FD812-5C01-4C0B-B245-E266CD7DF4E8}" type="slidenum">
              <a:rPr lang="en-IN"/>
              <a:pPr>
                <a:defRPr/>
              </a:pPr>
              <a:t>‹#›</a:t>
            </a:fld>
            <a:endParaRPr lang="en-IN"/>
          </a:p>
        </p:txBody>
      </p:sp>
    </p:spTree>
  </p:cSld>
  <p:clrMapOvr>
    <a:masterClrMapping/>
  </p:clrMapOvr>
  <p:transition spd="med" advClick="0" advTm="5000">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IN"/>
          </a:p>
        </p:txBody>
      </p:sp>
      <p:sp>
        <p:nvSpPr>
          <p:cNvPr id="6" name="Rectangle 4"/>
          <p:cNvSpPr>
            <a:spLocks noGrp="1" noChangeArrowheads="1"/>
          </p:cNvSpPr>
          <p:nvPr>
            <p:ph type="ftr" idx="11"/>
          </p:nvPr>
        </p:nvSpPr>
        <p:spPr>
          <a:ln/>
        </p:spPr>
        <p:txBody>
          <a:bodyPr/>
          <a:lstStyle>
            <a:lvl1pPr>
              <a:defRPr/>
            </a:lvl1pPr>
          </a:lstStyle>
          <a:p>
            <a:pPr>
              <a:defRPr/>
            </a:pPr>
            <a:endParaRPr lang="en-IN"/>
          </a:p>
        </p:txBody>
      </p:sp>
      <p:sp>
        <p:nvSpPr>
          <p:cNvPr id="7" name="Rectangle 5"/>
          <p:cNvSpPr>
            <a:spLocks noGrp="1" noChangeArrowheads="1"/>
          </p:cNvSpPr>
          <p:nvPr>
            <p:ph type="sldNum" idx="12"/>
          </p:nvPr>
        </p:nvSpPr>
        <p:spPr>
          <a:ln/>
        </p:spPr>
        <p:txBody>
          <a:bodyPr/>
          <a:lstStyle>
            <a:lvl1pPr>
              <a:defRPr/>
            </a:lvl1pPr>
          </a:lstStyle>
          <a:p>
            <a:pPr>
              <a:defRPr/>
            </a:pPr>
            <a:fld id="{DA745686-66AB-47E2-829B-6F1DC38566AF}" type="slidenum">
              <a:rPr lang="en-IN"/>
              <a:pPr>
                <a:defRPr/>
              </a:pPr>
              <a:t>‹#›</a:t>
            </a:fld>
            <a:endParaRPr lang="en-IN"/>
          </a:p>
        </p:txBody>
      </p:sp>
    </p:spTree>
  </p:cSld>
  <p:clrMapOvr>
    <a:masterClrMapping/>
  </p:clrMapOvr>
  <p:transition spd="med" advClick="0" advTm="5000">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61EBE14E-BA14-4AE1-9E84-55CBE0624D48}" type="slidenum">
              <a:rPr lang="en-IN"/>
              <a:pPr>
                <a:defRPr/>
              </a:pPr>
              <a:t>‹#›</a:t>
            </a:fld>
            <a:endParaRPr lang="en-IN"/>
          </a:p>
        </p:txBody>
      </p:sp>
    </p:spTree>
  </p:cSld>
  <p:clrMapOvr>
    <a:masterClrMapping/>
  </p:clrMapOvr>
  <p:transition spd="med" advClick="0" advTm="5000">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17488"/>
            <a:ext cx="2055812" cy="7262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7488"/>
            <a:ext cx="6015038" cy="726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IN"/>
          </a:p>
        </p:txBody>
      </p:sp>
      <p:sp>
        <p:nvSpPr>
          <p:cNvPr id="5" name="Rectangle 4"/>
          <p:cNvSpPr>
            <a:spLocks noGrp="1" noChangeArrowheads="1"/>
          </p:cNvSpPr>
          <p:nvPr>
            <p:ph type="ftr" idx="11"/>
          </p:nvPr>
        </p:nvSpPr>
        <p:spPr>
          <a:ln/>
        </p:spPr>
        <p:txBody>
          <a:bodyPr/>
          <a:lstStyle>
            <a:lvl1pPr>
              <a:defRPr/>
            </a:lvl1pPr>
          </a:lstStyle>
          <a:p>
            <a:pPr>
              <a:defRPr/>
            </a:pPr>
            <a:endParaRPr lang="en-IN"/>
          </a:p>
        </p:txBody>
      </p:sp>
      <p:sp>
        <p:nvSpPr>
          <p:cNvPr id="6" name="Rectangle 5"/>
          <p:cNvSpPr>
            <a:spLocks noGrp="1" noChangeArrowheads="1"/>
          </p:cNvSpPr>
          <p:nvPr>
            <p:ph type="sldNum" idx="12"/>
          </p:nvPr>
        </p:nvSpPr>
        <p:spPr>
          <a:ln/>
        </p:spPr>
        <p:txBody>
          <a:bodyPr/>
          <a:lstStyle>
            <a:lvl1pPr>
              <a:defRPr/>
            </a:lvl1pPr>
          </a:lstStyle>
          <a:p>
            <a:pPr>
              <a:defRPr/>
            </a:pPr>
            <a:fld id="{0E572B78-3EAE-4B53-A868-A482813FF0DE}" type="slidenum">
              <a:rPr lang="en-IN"/>
              <a:pPr>
                <a:defRPr/>
              </a:pPr>
              <a:t>‹#›</a:t>
            </a:fld>
            <a:endParaRPr lang="en-IN"/>
          </a:p>
        </p:txBody>
      </p:sp>
    </p:spTree>
  </p:cSld>
  <p:clrMapOvr>
    <a:masterClrMapping/>
  </p:clrMapOvr>
  <p:transition spd="med" advClick="0" advTm="5000">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17488"/>
            <a:ext cx="8223250" cy="1244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63738"/>
            <a:ext cx="4035425" cy="5516562"/>
          </a:xfrm>
        </p:spPr>
        <p:txBody>
          <a:bodyPr/>
          <a:lstStyle/>
          <a:p>
            <a:pPr lvl="0"/>
            <a:endParaRPr lang="en-US" noProof="0" smtClean="0"/>
          </a:p>
        </p:txBody>
      </p:sp>
      <p:sp>
        <p:nvSpPr>
          <p:cNvPr id="4" name="Text Placeholder 3"/>
          <p:cNvSpPr>
            <a:spLocks noGrp="1"/>
          </p:cNvSpPr>
          <p:nvPr>
            <p:ph type="body" sz="half" idx="2"/>
          </p:nvPr>
        </p:nvSpPr>
        <p:spPr>
          <a:xfrm>
            <a:off x="4645025" y="1963738"/>
            <a:ext cx="4035425" cy="5516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IN"/>
          </a:p>
        </p:txBody>
      </p:sp>
      <p:sp>
        <p:nvSpPr>
          <p:cNvPr id="6" name="Rectangle 4"/>
          <p:cNvSpPr>
            <a:spLocks noGrp="1" noChangeArrowheads="1"/>
          </p:cNvSpPr>
          <p:nvPr>
            <p:ph type="ftr" idx="11"/>
          </p:nvPr>
        </p:nvSpPr>
        <p:spPr>
          <a:ln/>
        </p:spPr>
        <p:txBody>
          <a:bodyPr/>
          <a:lstStyle>
            <a:lvl1pPr>
              <a:defRPr/>
            </a:lvl1pPr>
          </a:lstStyle>
          <a:p>
            <a:pPr>
              <a:defRPr/>
            </a:pPr>
            <a:endParaRPr lang="en-IN"/>
          </a:p>
        </p:txBody>
      </p:sp>
      <p:sp>
        <p:nvSpPr>
          <p:cNvPr id="7" name="Rectangle 5"/>
          <p:cNvSpPr>
            <a:spLocks noGrp="1" noChangeArrowheads="1"/>
          </p:cNvSpPr>
          <p:nvPr>
            <p:ph type="sldNum" idx="12"/>
          </p:nvPr>
        </p:nvSpPr>
        <p:spPr>
          <a:ln/>
        </p:spPr>
        <p:txBody>
          <a:bodyPr/>
          <a:lstStyle>
            <a:lvl1pPr>
              <a:defRPr/>
            </a:lvl1pPr>
          </a:lstStyle>
          <a:p>
            <a:pPr>
              <a:defRPr/>
            </a:pPr>
            <a:fld id="{3CEED733-354C-4013-A5D7-353FB18C6E30}" type="slidenum">
              <a:rPr lang="en-IN"/>
              <a:pPr>
                <a:defRPr/>
              </a:pPr>
              <a:t>‹#›</a:t>
            </a:fld>
            <a:endParaRPr lang="en-IN"/>
          </a:p>
        </p:txBody>
      </p:sp>
    </p:spTree>
  </p:cSld>
  <p:clrMapOvr>
    <a:masterClrMapping/>
  </p:clrMapOvr>
  <p:transition spd="med" advClick="0" advTm="5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5"/>
          <p:cNvSpPr>
            <a:spLocks noGrp="1" noChangeArrowheads="1"/>
          </p:cNvSpPr>
          <p:nvPr>
            <p:ph type="sldNum" idx="11"/>
          </p:nvPr>
        </p:nvSpPr>
        <p:spPr>
          <a:ln/>
        </p:spPr>
        <p:txBody>
          <a:bodyPr/>
          <a:lstStyle>
            <a:lvl1pPr>
              <a:defRPr/>
            </a:lvl1pPr>
          </a:lstStyle>
          <a:p>
            <a:pPr>
              <a:defRPr/>
            </a:pPr>
            <a:fld id="{529D3FAC-1963-4C58-80AD-C6EFFB49B949}" type="slidenum">
              <a:rPr lang="en-US"/>
              <a:pPr>
                <a:defRPr/>
              </a:pPr>
              <a:t>‹#›</a:t>
            </a:fld>
            <a:endParaRPr lang="en-US"/>
          </a:p>
        </p:txBody>
      </p:sp>
    </p:spTree>
  </p:cSld>
  <p:clrMapOvr>
    <a:masterClrMapping/>
  </p:clrMapOvr>
  <p:transition spd="med" advClick="0" advTm="5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5"/>
          <p:cNvSpPr>
            <a:spLocks noGrp="1" noChangeArrowheads="1"/>
          </p:cNvSpPr>
          <p:nvPr>
            <p:ph type="sldNum" idx="11"/>
          </p:nvPr>
        </p:nvSpPr>
        <p:spPr>
          <a:ln/>
        </p:spPr>
        <p:txBody>
          <a:bodyPr/>
          <a:lstStyle>
            <a:lvl1pPr>
              <a:defRPr/>
            </a:lvl1pPr>
          </a:lstStyle>
          <a:p>
            <a:pPr>
              <a:defRPr/>
            </a:pPr>
            <a:fld id="{AA95DA58-80BD-4EA6-A98E-036DD1157286}" type="slidenum">
              <a:rPr lang="en-US"/>
              <a:pPr>
                <a:defRPr/>
              </a:pPr>
              <a:t>‹#›</a:t>
            </a:fld>
            <a:endParaRPr lang="en-US"/>
          </a:p>
        </p:txBody>
      </p:sp>
    </p:spTree>
  </p:cSld>
  <p:clrMapOvr>
    <a:masterClrMapping/>
  </p:clrMapOvr>
  <p:transition spd="med" advClick="0" advTm="5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5"/>
          <p:cNvSpPr>
            <a:spLocks noGrp="1" noChangeArrowheads="1"/>
          </p:cNvSpPr>
          <p:nvPr>
            <p:ph type="sldNum" idx="11"/>
          </p:nvPr>
        </p:nvSpPr>
        <p:spPr>
          <a:ln/>
        </p:spPr>
        <p:txBody>
          <a:bodyPr/>
          <a:lstStyle>
            <a:lvl1pPr>
              <a:defRPr/>
            </a:lvl1pPr>
          </a:lstStyle>
          <a:p>
            <a:pPr>
              <a:defRPr/>
            </a:pPr>
            <a:fld id="{94067DDA-B95B-4EDE-9C9F-A95D106FCC2F}" type="slidenum">
              <a:rPr lang="en-US"/>
              <a:pPr>
                <a:defRPr/>
              </a:pPr>
              <a:t>‹#›</a:t>
            </a:fld>
            <a:endParaRPr lang="en-US"/>
          </a:p>
        </p:txBody>
      </p:sp>
    </p:spTree>
  </p:cSld>
  <p:clrMapOvr>
    <a:masterClrMapping/>
  </p:clrMapOvr>
  <p:transition spd="med" advClick="0" advTm="5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A491DB30-A12D-4B20-9C19-EC57D3C3F6EB}" type="slidenum">
              <a:rPr lang="en-US"/>
              <a:pPr>
                <a:defRPr/>
              </a:pPr>
              <a:t>‹#›</a:t>
            </a:fld>
            <a:endParaRPr lang="en-US"/>
          </a:p>
        </p:txBody>
      </p:sp>
    </p:spTree>
  </p:cSld>
  <p:clrMapOvr>
    <a:masterClrMapping/>
  </p:clrMapOvr>
  <p:transition spd="med" advClick="0" advTm="5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5"/>
          <p:cNvSpPr>
            <a:spLocks noGrp="1" noChangeArrowheads="1"/>
          </p:cNvSpPr>
          <p:nvPr>
            <p:ph type="sldNum" idx="11"/>
          </p:nvPr>
        </p:nvSpPr>
        <p:spPr>
          <a:ln/>
        </p:spPr>
        <p:txBody>
          <a:bodyPr/>
          <a:lstStyle>
            <a:lvl1pPr>
              <a:defRPr/>
            </a:lvl1pPr>
          </a:lstStyle>
          <a:p>
            <a:pPr>
              <a:defRPr/>
            </a:pPr>
            <a:fld id="{3689297B-3E77-46E8-B187-E8E881DB6E92}" type="slidenum">
              <a:rPr lang="en-US"/>
              <a:pPr>
                <a:defRPr/>
              </a:pPr>
              <a:t>‹#›</a:t>
            </a:fld>
            <a:endParaRPr lang="en-US"/>
          </a:p>
        </p:txBody>
      </p:sp>
    </p:spTree>
  </p:cSld>
  <p:clrMapOvr>
    <a:masterClrMapping/>
  </p:clrMapOvr>
  <p:transition spd="med" advClick="0" advTm="5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5413"/>
            <a:ext cx="8204200"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04200" cy="45005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353175"/>
            <a:ext cx="2108200"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Arial" charset="0"/>
              </a:defRPr>
            </a:lvl1pPr>
          </a:lstStyle>
          <a:p>
            <a:pPr>
              <a:defRPr/>
            </a:pPr>
            <a:endParaRPr lang="en-US"/>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pPr>
              <a:defRPr/>
            </a:pPr>
            <a:endParaRPr lang="en-US">
              <a:ea typeface="+mn-ea"/>
              <a:cs typeface="Arial" charset="0"/>
            </a:endParaRPr>
          </a:p>
        </p:txBody>
      </p:sp>
      <p:sp>
        <p:nvSpPr>
          <p:cNvPr id="1029" name="Rectangle 5"/>
          <p:cNvSpPr>
            <a:spLocks noGrp="1" noChangeArrowheads="1"/>
          </p:cNvSpPr>
          <p:nvPr>
            <p:ph type="sldNum"/>
          </p:nvPr>
        </p:nvSpPr>
        <p:spPr bwMode="auto">
          <a:xfrm>
            <a:off x="6553200" y="6353175"/>
            <a:ext cx="2108200"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ea typeface="+mn-ea"/>
                <a:cs typeface="Arial" charset="0"/>
              </a:defRPr>
            </a:lvl1pPr>
          </a:lstStyle>
          <a:p>
            <a:pPr>
              <a:defRPr/>
            </a:pPr>
            <a:fld id="{07EA6631-15CF-4BB2-B212-984517DE51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advClick="0" advTm="5000">
    <p:wipe dir="d"/>
  </p:transition>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srcRect r="87917"/>
          <a:stretch>
            <a:fillRect/>
          </a:stretch>
        </p:blipFill>
        <p:spPr bwMode="auto">
          <a:xfrm>
            <a:off x="7772400" y="5562600"/>
            <a:ext cx="1143000" cy="981075"/>
          </a:xfrm>
          <a:prstGeom prst="rect">
            <a:avLst/>
          </a:prstGeom>
          <a:noFill/>
          <a:ln w="9525">
            <a:noFill/>
            <a:round/>
            <a:headEnd/>
            <a:tailEnd/>
          </a:ln>
        </p:spPr>
      </p:pic>
      <p:sp>
        <p:nvSpPr>
          <p:cNvPr id="2051" name="Rectangle 2"/>
          <p:cNvSpPr>
            <a:spLocks noGrp="1" noChangeArrowheads="1"/>
          </p:cNvSpPr>
          <p:nvPr>
            <p:ph type="title"/>
          </p:nvPr>
        </p:nvSpPr>
        <p:spPr bwMode="auto">
          <a:xfrm>
            <a:off x="457200" y="125413"/>
            <a:ext cx="8204200"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052" name="Rectangle 3"/>
          <p:cNvSpPr>
            <a:spLocks noGrp="1" noChangeArrowheads="1"/>
          </p:cNvSpPr>
          <p:nvPr>
            <p:ph type="body" idx="1"/>
          </p:nvPr>
        </p:nvSpPr>
        <p:spPr bwMode="auto">
          <a:xfrm>
            <a:off x="457200" y="1600200"/>
            <a:ext cx="8204200" cy="45005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4"/>
          <p:cNvSpPr txBox="1">
            <a:spLocks noChangeArrowheads="1"/>
          </p:cNvSpPr>
          <p:nvPr/>
        </p:nvSpPr>
        <p:spPr bwMode="auto">
          <a:xfrm>
            <a:off x="457200" y="6356350"/>
            <a:ext cx="2133600" cy="365125"/>
          </a:xfrm>
          <a:prstGeom prst="rect">
            <a:avLst/>
          </a:prstGeom>
          <a:noFill/>
          <a:ln w="9525">
            <a:noFill/>
            <a:round/>
            <a:headEnd/>
            <a:tailEnd/>
          </a:ln>
          <a:effectLst/>
        </p:spPr>
        <p:txBody>
          <a:bodyPr wrap="none" anchor="ctr"/>
          <a:lstStyle/>
          <a:p>
            <a:pPr>
              <a:defRPr/>
            </a:pPr>
            <a:endParaRPr lang="en-US">
              <a:ea typeface="+mn-ea"/>
              <a:cs typeface="Arial" charset="0"/>
            </a:endParaRPr>
          </a:p>
        </p:txBody>
      </p:sp>
      <p:sp>
        <p:nvSpPr>
          <p:cNvPr id="2053" name="Text Box 5"/>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defRPr/>
            </a:pPr>
            <a:endParaRPr lang="en-US">
              <a:ea typeface="+mn-ea"/>
              <a:cs typeface="Arial" charset="0"/>
            </a:endParaRPr>
          </a:p>
        </p:txBody>
      </p:sp>
      <p:sp>
        <p:nvSpPr>
          <p:cNvPr id="2054" name="Rectangle 6"/>
          <p:cNvSpPr>
            <a:spLocks noGrp="1" noChangeArrowheads="1"/>
          </p:cNvSpPr>
          <p:nvPr>
            <p:ph type="sldNum"/>
          </p:nvPr>
        </p:nvSpPr>
        <p:spPr bwMode="auto">
          <a:xfrm>
            <a:off x="6553200" y="6356350"/>
            <a:ext cx="2108200" cy="3397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Lucida Sans Unicode" charset="0"/>
              </a:defRPr>
            </a:lvl1pPr>
          </a:lstStyle>
          <a:p>
            <a:pPr>
              <a:defRPr/>
            </a:pPr>
            <a:fld id="{49A43CE6-069B-4A03-8503-4B3E39AAB3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spd="med" advClick="0" advTm="5000">
    <p:wipe dir="d"/>
  </p:transition>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125413"/>
            <a:ext cx="8204200"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457200" y="1600200"/>
            <a:ext cx="8204200" cy="45005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Text Box 3"/>
          <p:cNvSpPr txBox="1">
            <a:spLocks noChangeArrowheads="1"/>
          </p:cNvSpPr>
          <p:nvPr/>
        </p:nvSpPr>
        <p:spPr bwMode="auto">
          <a:xfrm>
            <a:off x="457200" y="6356350"/>
            <a:ext cx="2133600" cy="365125"/>
          </a:xfrm>
          <a:prstGeom prst="rect">
            <a:avLst/>
          </a:prstGeom>
          <a:noFill/>
          <a:ln w="9525">
            <a:noFill/>
            <a:round/>
            <a:headEnd/>
            <a:tailEnd/>
          </a:ln>
          <a:effectLst/>
        </p:spPr>
        <p:txBody>
          <a:bodyPr wrap="none" anchor="ctr"/>
          <a:lstStyle/>
          <a:p>
            <a:pPr>
              <a:defRPr/>
            </a:pPr>
            <a:endParaRPr lang="en-US">
              <a:ea typeface="+mn-ea"/>
              <a:cs typeface="Arial" charset="0"/>
            </a:endParaRPr>
          </a:p>
        </p:txBody>
      </p:sp>
      <p:sp>
        <p:nvSpPr>
          <p:cNvPr id="3076" name="Text Box 4"/>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defRPr/>
            </a:pPr>
            <a:endParaRPr lang="en-US">
              <a:ea typeface="+mn-ea"/>
              <a:cs typeface="Arial" charset="0"/>
            </a:endParaRPr>
          </a:p>
        </p:txBody>
      </p:sp>
      <p:sp>
        <p:nvSpPr>
          <p:cNvPr id="3077" name="Rectangle 5"/>
          <p:cNvSpPr>
            <a:spLocks noGrp="1" noChangeArrowheads="1"/>
          </p:cNvSpPr>
          <p:nvPr>
            <p:ph type="sldNum"/>
          </p:nvPr>
        </p:nvSpPr>
        <p:spPr bwMode="auto">
          <a:xfrm>
            <a:off x="6553200" y="6356350"/>
            <a:ext cx="2108200" cy="3397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a:solidFill>
                  <a:srgbClr val="898989"/>
                </a:solidFill>
                <a:latin typeface="+mn-lt"/>
                <a:ea typeface="+mn-ea"/>
                <a:cs typeface="Lucida Sans Unicode" charset="0"/>
              </a:defRPr>
            </a:lvl1pPr>
          </a:lstStyle>
          <a:p>
            <a:pPr>
              <a:defRPr/>
            </a:pPr>
            <a:fld id="{8BAA824C-243A-4788-8126-8E77BDC55C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med" advClick="0" advTm="5000">
    <p:wipe dir="d"/>
  </p:transition>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17488"/>
            <a:ext cx="8223250" cy="12446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457200" y="1963738"/>
            <a:ext cx="8223250" cy="5516562"/>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345238"/>
            <a:ext cx="2124075" cy="4667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Lst>
              <a:defRPr sz="1400">
                <a:solidFill>
                  <a:srgbClr val="FFFFFF"/>
                </a:solidFill>
                <a:latin typeface="Times New Roman" pitchFamily="16" charset="0"/>
                <a:ea typeface="+mn-ea"/>
                <a:cs typeface="Arial" charset="0"/>
              </a:defRPr>
            </a:lvl1pPr>
          </a:lstStyle>
          <a:p>
            <a:pPr>
              <a:defRPr/>
            </a:pPr>
            <a:endParaRPr lang="en-IN"/>
          </a:p>
        </p:txBody>
      </p:sp>
      <p:sp>
        <p:nvSpPr>
          <p:cNvPr id="4100" name="Rectangle 4"/>
          <p:cNvSpPr>
            <a:spLocks noGrp="1" noChangeArrowheads="1"/>
          </p:cNvSpPr>
          <p:nvPr>
            <p:ph type="ftr"/>
          </p:nvPr>
        </p:nvSpPr>
        <p:spPr bwMode="auto">
          <a:xfrm>
            <a:off x="3127375" y="6345238"/>
            <a:ext cx="2892425" cy="4667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3000"/>
              </a:lnSpc>
              <a:buClrTx/>
              <a:buFontTx/>
              <a:buNone/>
              <a:tabLst>
                <a:tab pos="723900" algn="l"/>
                <a:tab pos="1447800" algn="l"/>
                <a:tab pos="2171700" algn="l"/>
              </a:tabLst>
              <a:defRPr sz="1400">
                <a:solidFill>
                  <a:srgbClr val="FFFFFF"/>
                </a:solidFill>
                <a:latin typeface="Times New Roman" pitchFamily="16" charset="0"/>
                <a:ea typeface="+mn-ea"/>
                <a:cs typeface="Arial" charset="0"/>
              </a:defRPr>
            </a:lvl1pPr>
          </a:lstStyle>
          <a:p>
            <a:pPr>
              <a:defRPr/>
            </a:pPr>
            <a:endParaRPr lang="en-IN"/>
          </a:p>
        </p:txBody>
      </p:sp>
      <p:sp>
        <p:nvSpPr>
          <p:cNvPr id="4101" name="Rectangle 5"/>
          <p:cNvSpPr>
            <a:spLocks noGrp="1" noChangeArrowheads="1"/>
          </p:cNvSpPr>
          <p:nvPr>
            <p:ph type="sldNum"/>
          </p:nvPr>
        </p:nvSpPr>
        <p:spPr bwMode="auto">
          <a:xfrm>
            <a:off x="6556375" y="6345238"/>
            <a:ext cx="2124075" cy="4667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Lst>
              <a:defRPr sz="1400">
                <a:solidFill>
                  <a:srgbClr val="FFFFFF"/>
                </a:solidFill>
                <a:latin typeface="Times New Roman" pitchFamily="16" charset="0"/>
                <a:ea typeface="+mn-ea"/>
                <a:cs typeface="Arial" charset="0"/>
              </a:defRPr>
            </a:lvl1pPr>
          </a:lstStyle>
          <a:p>
            <a:pPr>
              <a:defRPr/>
            </a:pPr>
            <a:fld id="{EC42C2E5-78FB-4D62-8179-03D249D6F575}"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med" advClick="0" advTm="5000">
    <p:wipe dir="d"/>
  </p:transition>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b="1">
          <a:solidFill>
            <a:srgbClr val="FFFFFF"/>
          </a:solidFill>
          <a:latin typeface="Arial"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FFFFFF"/>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FFFFFF"/>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FFFFFF"/>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FFFFFF"/>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srcRect l="5882" t="25758" r="8943" b="29544"/>
          <a:stretch>
            <a:fillRect/>
          </a:stretch>
        </p:blipFill>
        <p:spPr bwMode="auto">
          <a:xfrm>
            <a:off x="457200" y="2127250"/>
            <a:ext cx="4014788" cy="5195888"/>
          </a:xfrm>
          <a:prstGeom prst="rect">
            <a:avLst/>
          </a:prstGeom>
          <a:solidFill>
            <a:srgbClr val="99CC00"/>
          </a:solidFill>
          <a:ln w="9525">
            <a:noFill/>
            <a:round/>
            <a:headEnd/>
            <a:tailEnd/>
          </a:ln>
        </p:spPr>
      </p:pic>
      <p:sp>
        <p:nvSpPr>
          <p:cNvPr id="5123" name="Rectangle 3"/>
          <p:cNvSpPr>
            <a:spLocks noGrp="1" noChangeArrowheads="1"/>
          </p:cNvSpPr>
          <p:nvPr>
            <p:ph type="title"/>
          </p:nvPr>
        </p:nvSpPr>
        <p:spPr>
          <a:xfrm>
            <a:off x="0" y="0"/>
            <a:ext cx="7696200" cy="1146175"/>
          </a:xfrm>
        </p:spPr>
        <p:txBody>
          <a:bodyPr/>
          <a:lstStyle/>
          <a:p>
            <a:pPr eaLnBrk="1"/>
            <a:r>
              <a:rPr lang="en-US" sz="4000" smtClean="0">
                <a:latin typeface="Times New Roman" pitchFamily="16" charset="0"/>
                <a:cs typeface="Times New Roman" pitchFamily="16" charset="0"/>
              </a:rPr>
              <a:t>VELOCITY TRAVELS &amp; TOURS</a:t>
            </a:r>
            <a:r>
              <a:rPr lang="en-US" smtClean="0">
                <a:latin typeface="Times New Roman" pitchFamily="16" charset="0"/>
                <a:cs typeface="Times New Roman" pitchFamily="16" charset="0"/>
              </a:rPr>
              <a:t/>
            </a:r>
            <a:br>
              <a:rPr lang="en-US" smtClean="0">
                <a:latin typeface="Times New Roman" pitchFamily="16" charset="0"/>
                <a:cs typeface="Times New Roman" pitchFamily="16" charset="0"/>
              </a:rPr>
            </a:br>
            <a:endParaRPr lang="en-US" smtClean="0"/>
          </a:p>
        </p:txBody>
      </p:sp>
      <p:pic>
        <p:nvPicPr>
          <p:cNvPr id="5124" name="Picture 2" descr="D:\Velocity logo new\Logo 01.png"/>
          <p:cNvPicPr>
            <a:picLocks noChangeAspect="1" noChangeArrowheads="1"/>
          </p:cNvPicPr>
          <p:nvPr/>
        </p:nvPicPr>
        <p:blipFill>
          <a:blip r:embed="rId4"/>
          <a:srcRect/>
          <a:stretch>
            <a:fillRect/>
          </a:stretch>
        </p:blipFill>
        <p:spPr bwMode="auto">
          <a:xfrm>
            <a:off x="4319588" y="2100263"/>
            <a:ext cx="4824412" cy="5138737"/>
          </a:xfrm>
          <a:prstGeom prst="rect">
            <a:avLst/>
          </a:prstGeom>
          <a:noFill/>
          <a:ln w="9525">
            <a:noFill/>
            <a:miter lim="800000"/>
            <a:headEnd/>
            <a:tailEnd/>
          </a:ln>
        </p:spPr>
      </p:pic>
      <p:pic>
        <p:nvPicPr>
          <p:cNvPr id="5125" name="Picture 2" descr="D:\Velocity logo new\Logo 01.png"/>
          <p:cNvPicPr>
            <a:picLocks noChangeAspect="1" noChangeArrowheads="1"/>
          </p:cNvPicPr>
          <p:nvPr/>
        </p:nvPicPr>
        <p:blipFill>
          <a:blip r:embed="rId5"/>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0" y="228600"/>
            <a:ext cx="7543800" cy="701675"/>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b="1">
                <a:latin typeface="Times New Roman" pitchFamily="16" charset="0"/>
                <a:cs typeface="Times New Roman" pitchFamily="16" charset="0"/>
              </a:rPr>
              <a:t>Account Management Process</a:t>
            </a:r>
          </a:p>
        </p:txBody>
      </p:sp>
      <p:pic>
        <p:nvPicPr>
          <p:cNvPr id="14339" name="Picture 2"/>
          <p:cNvPicPr>
            <a:picLocks noChangeAspect="1" noChangeArrowheads="1"/>
          </p:cNvPicPr>
          <p:nvPr/>
        </p:nvPicPr>
        <p:blipFill>
          <a:blip r:embed="rId3"/>
          <a:srcRect/>
          <a:stretch>
            <a:fillRect/>
          </a:stretch>
        </p:blipFill>
        <p:spPr bwMode="auto">
          <a:xfrm>
            <a:off x="1600200" y="1341438"/>
            <a:ext cx="5638800" cy="4800600"/>
          </a:xfrm>
          <a:prstGeom prst="rect">
            <a:avLst/>
          </a:prstGeom>
          <a:noFill/>
          <a:ln w="9525">
            <a:noFill/>
            <a:round/>
            <a:headEnd/>
            <a:tailEnd/>
          </a:ln>
        </p:spPr>
      </p:pic>
      <p:pic>
        <p:nvPicPr>
          <p:cNvPr id="14340" name="Picture 2" descr="D:\Velocity logo new\Logo 01.png"/>
          <p:cNvPicPr>
            <a:picLocks noChangeAspect="1" noChangeArrowheads="1"/>
          </p:cNvPicPr>
          <p:nvPr/>
        </p:nvPicPr>
        <p:blipFill>
          <a:blip r:embed="rId4"/>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0" y="179388"/>
            <a:ext cx="6480175" cy="720725"/>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latin typeface="Times New Roman" pitchFamily="16" charset="0"/>
                <a:cs typeface="Times New Roman" pitchFamily="16" charset="0"/>
              </a:rPr>
              <a:t>Values..</a:t>
            </a:r>
          </a:p>
        </p:txBody>
      </p:sp>
      <p:sp>
        <p:nvSpPr>
          <p:cNvPr id="15363" name="Text Box 2"/>
          <p:cNvSpPr txBox="1">
            <a:spLocks noChangeArrowheads="1"/>
          </p:cNvSpPr>
          <p:nvPr/>
        </p:nvSpPr>
        <p:spPr bwMode="auto">
          <a:xfrm>
            <a:off x="304800" y="900113"/>
            <a:ext cx="4195763" cy="5226050"/>
          </a:xfrm>
          <a:prstGeom prst="rect">
            <a:avLst/>
          </a:prstGeom>
          <a:noFill/>
          <a:ln w="9525">
            <a:noFill/>
            <a:round/>
            <a:headEnd/>
            <a:tailEnd/>
          </a:ln>
        </p:spPr>
        <p:txBody>
          <a:bodyPr/>
          <a:lstStyle/>
          <a:p>
            <a:pPr marL="342900" indent="-317500">
              <a:lnSpc>
                <a:spcPct val="85000"/>
              </a:lnSpc>
              <a:spcBef>
                <a:spcPts val="45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a:solidFill>
                <a:srgbClr val="FFFFFF"/>
              </a:solidFill>
              <a:latin typeface="Calibri" pitchFamily="32" charset="0"/>
              <a:cs typeface="Times New Roman" pitchFamily="16" charset="0"/>
            </a:endParaRPr>
          </a:p>
          <a:p>
            <a:pPr marL="342900" indent="-31750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Data Consolidation</a:t>
            </a:r>
          </a:p>
          <a:p>
            <a:pPr marL="717550" lvl="1" indent="-26035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Provide consistent data quality </a:t>
            </a:r>
          </a:p>
          <a:p>
            <a:pPr marL="717550" lvl="1" indent="-26035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Post trip data to allow HSBC to analyse and make purchasing decisions</a:t>
            </a:r>
          </a:p>
          <a:p>
            <a:pPr marL="717550" lvl="1" indent="-26035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Pre trip data to allow you to manage policy and costs</a:t>
            </a:r>
          </a:p>
          <a:p>
            <a:pPr marL="717550" lvl="1" indent="-26035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Provide data and analysis for cost reduction initiatives </a:t>
            </a:r>
          </a:p>
          <a:p>
            <a:pPr marL="717550" lvl="1" indent="-260350">
              <a:lnSpc>
                <a:spcPct val="85000"/>
              </a:lnSpc>
              <a:spcBef>
                <a:spcPts val="4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600">
              <a:solidFill>
                <a:srgbClr val="FFFFFF"/>
              </a:solidFill>
              <a:latin typeface="Calibri" pitchFamily="32" charset="0"/>
              <a:cs typeface="Times New Roman" pitchFamily="16" charset="0"/>
            </a:endParaRPr>
          </a:p>
          <a:p>
            <a:pPr marL="342900" indent="-31750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Supplier Management</a:t>
            </a:r>
          </a:p>
          <a:p>
            <a:pPr marL="717550" lvl="1" indent="-26035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Manage your airline agreements ensuring to hit performance targets</a:t>
            </a:r>
          </a:p>
          <a:p>
            <a:pPr marL="717550" lvl="1" indent="-26035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Manage your airline and hotel agreements to ensure you are using preferred suppliers</a:t>
            </a:r>
          </a:p>
          <a:p>
            <a:pPr marL="342900" indent="-317500">
              <a:lnSpc>
                <a:spcPct val="85000"/>
              </a:lnSpc>
              <a:spcBef>
                <a:spcPts val="4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600">
              <a:solidFill>
                <a:srgbClr val="FFFFFF"/>
              </a:solidFill>
              <a:latin typeface="Calibri" pitchFamily="32" charset="0"/>
              <a:cs typeface="Times New Roman" pitchFamily="16" charset="0"/>
            </a:endParaRPr>
          </a:p>
          <a:p>
            <a:pPr marL="342900" indent="-31750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Benchmarking</a:t>
            </a:r>
          </a:p>
          <a:p>
            <a:pPr marL="717550" lvl="1" indent="-26035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Provide benchmarking information</a:t>
            </a:r>
          </a:p>
          <a:p>
            <a:pPr marL="717550" lvl="1" indent="-260350">
              <a:lnSpc>
                <a:spcPct val="85000"/>
              </a:lnSpc>
              <a:spcBef>
                <a:spcPts val="400"/>
              </a:spcBef>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US" sz="1600">
                <a:solidFill>
                  <a:srgbClr val="FFFFFF"/>
                </a:solidFill>
                <a:latin typeface="Calibri" pitchFamily="32" charset="0"/>
                <a:cs typeface="Times New Roman" pitchFamily="16" charset="0"/>
              </a:rPr>
              <a:t>Knowledge to share best practice</a:t>
            </a:r>
          </a:p>
          <a:p>
            <a:pPr marL="717550" lvl="1" indent="-260350">
              <a:lnSpc>
                <a:spcPct val="85000"/>
              </a:lnSpc>
              <a:spcBef>
                <a:spcPts val="4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600">
              <a:solidFill>
                <a:srgbClr val="FFFFFF"/>
              </a:solidFill>
              <a:latin typeface="Calibri" pitchFamily="32" charset="0"/>
              <a:cs typeface="Times New Roman" pitchFamily="16" charset="0"/>
            </a:endParaRPr>
          </a:p>
          <a:p>
            <a:pPr marL="717550" lvl="1" indent="-260350">
              <a:lnSpc>
                <a:spcPct val="85000"/>
              </a:lnSpc>
              <a:spcBef>
                <a:spcPts val="4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US" sz="1600">
              <a:solidFill>
                <a:srgbClr val="FFFFFF"/>
              </a:solidFill>
              <a:latin typeface="Calibri" pitchFamily="32" charset="0"/>
              <a:cs typeface="Times New Roman" pitchFamily="16" charset="0"/>
            </a:endParaRPr>
          </a:p>
        </p:txBody>
      </p:sp>
      <p:sp>
        <p:nvSpPr>
          <p:cNvPr id="15364" name="Rectangle 3"/>
          <p:cNvSpPr>
            <a:spLocks noChangeArrowheads="1"/>
          </p:cNvSpPr>
          <p:nvPr/>
        </p:nvSpPr>
        <p:spPr bwMode="auto">
          <a:xfrm>
            <a:off x="4319588" y="1260475"/>
            <a:ext cx="4800600" cy="5140325"/>
          </a:xfrm>
          <a:prstGeom prst="rect">
            <a:avLst/>
          </a:prstGeom>
          <a:noFill/>
          <a:ln w="9525">
            <a:noFill/>
            <a:round/>
            <a:headEnd/>
            <a:tailEnd/>
          </a:ln>
        </p:spPr>
        <p:txBody>
          <a:bodyPr lIns="90000" tIns="46800" rIns="90000" bIns="46800"/>
          <a:lstStyle/>
          <a:p>
            <a:pPr marL="317500" indent="-31750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rPr>
              <a:t>Best Practice</a:t>
            </a:r>
          </a:p>
          <a:p>
            <a:pPr marL="717550" lvl="1" indent="-26035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cs typeface="Times New Roman" pitchFamily="16" charset="0"/>
              </a:rPr>
              <a:t>Have a measurable service level agreement in place</a:t>
            </a:r>
            <a:r>
              <a:rPr lang="en-US" sz="1600">
                <a:solidFill>
                  <a:srgbClr val="FFFFFF"/>
                </a:solidFill>
                <a:latin typeface="Arial Narrow" pitchFamily="32" charset="0"/>
              </a:rPr>
              <a:t> </a:t>
            </a:r>
          </a:p>
          <a:p>
            <a:pPr marL="717550" lvl="1" indent="-26035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cs typeface="Times New Roman" pitchFamily="16" charset="0"/>
              </a:rPr>
              <a:t>Provide consistent service standards through one global agency</a:t>
            </a:r>
            <a:r>
              <a:rPr lang="en-US" sz="1600">
                <a:solidFill>
                  <a:srgbClr val="FFFFFF"/>
                </a:solidFill>
                <a:latin typeface="Arial Narrow" pitchFamily="32" charset="0"/>
              </a:rPr>
              <a:t> </a:t>
            </a:r>
          </a:p>
          <a:p>
            <a:pPr marL="317500" indent="-317500">
              <a:spcBef>
                <a:spcPts val="40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sz="1600">
              <a:solidFill>
                <a:srgbClr val="FFFFFF"/>
              </a:solidFill>
              <a:latin typeface="Arial Narrow" pitchFamily="32" charset="0"/>
            </a:endParaRPr>
          </a:p>
          <a:p>
            <a:pPr marL="317500" indent="-31750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rPr>
              <a:t>Policy Management</a:t>
            </a:r>
          </a:p>
          <a:p>
            <a:pPr marL="717550" lvl="1" indent="-26035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cs typeface="Times New Roman" pitchFamily="16" charset="0"/>
              </a:rPr>
              <a:t>Manage your corporate travel policy to provide reports on compliance and non compliance travel</a:t>
            </a:r>
            <a:r>
              <a:rPr lang="en-US" sz="1600">
                <a:solidFill>
                  <a:srgbClr val="FFFFFF"/>
                </a:solidFill>
                <a:latin typeface="Arial Narrow" pitchFamily="32" charset="0"/>
              </a:rPr>
              <a:t> </a:t>
            </a:r>
          </a:p>
          <a:p>
            <a:pPr marL="717550" lvl="1" indent="-26035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rPr>
              <a:t>Centralized communication to roll out policy changes</a:t>
            </a:r>
          </a:p>
          <a:p>
            <a:pPr marL="317500" indent="-317500">
              <a:spcBef>
                <a:spcPts val="40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sz="1600">
              <a:solidFill>
                <a:srgbClr val="FFFFFF"/>
              </a:solidFill>
              <a:latin typeface="Arial Narrow" pitchFamily="32" charset="0"/>
            </a:endParaRPr>
          </a:p>
          <a:p>
            <a:pPr marL="317500" indent="-31750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rPr>
              <a:t>Communication</a:t>
            </a:r>
          </a:p>
          <a:p>
            <a:pPr marL="717550" lvl="1" indent="-26035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cs typeface="Times New Roman" pitchFamily="16" charset="0"/>
              </a:rPr>
              <a:t>Single agency communication brings best practice benefits</a:t>
            </a:r>
            <a:r>
              <a:rPr lang="en-US" sz="1600">
                <a:solidFill>
                  <a:srgbClr val="FFFFFF"/>
                </a:solidFill>
                <a:latin typeface="Arial Narrow" pitchFamily="32" charset="0"/>
              </a:rPr>
              <a:t> </a:t>
            </a:r>
          </a:p>
          <a:p>
            <a:pPr marL="717550" lvl="1" indent="-260350">
              <a:spcBef>
                <a:spcPts val="400"/>
              </a:spcBef>
              <a:buFont typeface="Arial Narrow"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Arial Narrow" pitchFamily="32" charset="0"/>
              </a:rPr>
              <a:t>Centralized communication and efficient service issues handling</a:t>
            </a:r>
          </a:p>
        </p:txBody>
      </p:sp>
      <p:pic>
        <p:nvPicPr>
          <p:cNvPr id="15365"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0" y="304800"/>
            <a:ext cx="8229600" cy="11430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latin typeface="Times New Roman" pitchFamily="16" charset="0"/>
                <a:cs typeface="Times New Roman" pitchFamily="16" charset="0"/>
              </a:rPr>
              <a:t>Service Enhancement through Account Mgt</a:t>
            </a:r>
            <a:r>
              <a:rPr lang="en-US" sz="3200" b="1">
                <a:solidFill>
                  <a:srgbClr val="FF0000"/>
                </a:solidFill>
                <a:latin typeface="Calibri" pitchFamily="32" charset="0"/>
              </a:rPr>
              <a:t>.</a:t>
            </a:r>
          </a:p>
        </p:txBody>
      </p:sp>
      <p:sp>
        <p:nvSpPr>
          <p:cNvPr id="16387" name="Line 2"/>
          <p:cNvSpPr>
            <a:spLocks noChangeShapeType="1"/>
          </p:cNvSpPr>
          <p:nvPr/>
        </p:nvSpPr>
        <p:spPr bwMode="auto">
          <a:xfrm>
            <a:off x="314325" y="3757613"/>
            <a:ext cx="8515350" cy="1587"/>
          </a:xfrm>
          <a:prstGeom prst="line">
            <a:avLst/>
          </a:prstGeom>
          <a:noFill/>
          <a:ln w="9360">
            <a:solidFill>
              <a:srgbClr val="000000"/>
            </a:solidFill>
            <a:miter lim="800000"/>
            <a:headEnd/>
            <a:tailEnd/>
          </a:ln>
        </p:spPr>
        <p:txBody>
          <a:bodyPr/>
          <a:lstStyle/>
          <a:p>
            <a:endParaRPr lang="en-IN"/>
          </a:p>
        </p:txBody>
      </p:sp>
      <p:sp>
        <p:nvSpPr>
          <p:cNvPr id="16388" name="Line 3"/>
          <p:cNvSpPr>
            <a:spLocks noChangeShapeType="1"/>
          </p:cNvSpPr>
          <p:nvPr/>
        </p:nvSpPr>
        <p:spPr bwMode="auto">
          <a:xfrm>
            <a:off x="4386263" y="1414463"/>
            <a:ext cx="1587" cy="5157787"/>
          </a:xfrm>
          <a:prstGeom prst="line">
            <a:avLst/>
          </a:prstGeom>
          <a:noFill/>
          <a:ln w="9360">
            <a:solidFill>
              <a:srgbClr val="000000"/>
            </a:solidFill>
            <a:miter lim="800000"/>
            <a:headEnd/>
            <a:tailEnd/>
          </a:ln>
        </p:spPr>
        <p:txBody>
          <a:bodyPr/>
          <a:lstStyle/>
          <a:p>
            <a:endParaRPr lang="en-IN"/>
          </a:p>
        </p:txBody>
      </p:sp>
      <p:sp>
        <p:nvSpPr>
          <p:cNvPr id="16389" name="Text Box 4"/>
          <p:cNvSpPr txBox="1">
            <a:spLocks noChangeArrowheads="1"/>
          </p:cNvSpPr>
          <p:nvPr/>
        </p:nvSpPr>
        <p:spPr bwMode="auto">
          <a:xfrm>
            <a:off x="288925" y="1387475"/>
            <a:ext cx="3262313" cy="3714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00FF00"/>
                </a:solidFill>
                <a:latin typeface="Arial Narrow" pitchFamily="32" charset="0"/>
              </a:rPr>
              <a:t>What makes VELOCITY  different?</a:t>
            </a:r>
          </a:p>
        </p:txBody>
      </p:sp>
      <p:sp>
        <p:nvSpPr>
          <p:cNvPr id="16390" name="Text Box 5"/>
          <p:cNvSpPr txBox="1">
            <a:spLocks noChangeArrowheads="1"/>
          </p:cNvSpPr>
          <p:nvPr/>
        </p:nvSpPr>
        <p:spPr bwMode="auto">
          <a:xfrm>
            <a:off x="4959350" y="1858963"/>
            <a:ext cx="4181475" cy="1381125"/>
          </a:xfrm>
          <a:prstGeom prst="rect">
            <a:avLst/>
          </a:prstGeom>
          <a:noFill/>
          <a:ln w="9525">
            <a:noFill/>
            <a:round/>
            <a:headEnd/>
            <a:tailEnd/>
          </a:ln>
        </p:spPr>
        <p:txBody>
          <a:bodyPr wrap="none" lIns="90000" tIns="46800" rIns="90000" bIns="46800">
            <a:spAutoFit/>
          </a:bodyPr>
          <a:lstStyle/>
          <a:p>
            <a:pPr>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Create credible MI pertaining to </a:t>
            </a:r>
          </a:p>
          <a:p>
            <a:pPr marL="434975" lvl="1" indent="0">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ART (Average Response Time)</a:t>
            </a:r>
          </a:p>
          <a:p>
            <a:pPr marL="434975" lvl="1" indent="0">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TDT (Ticket Delivery Time)</a:t>
            </a:r>
          </a:p>
          <a:p>
            <a:pPr marL="434975" lvl="1" indent="0">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TSR (Traveler Satisfaction Report)</a:t>
            </a:r>
          </a:p>
          <a:p>
            <a:pPr marL="434975" lvl="1" indent="0">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ETR ( Error Tracking Report)</a:t>
            </a:r>
          </a:p>
        </p:txBody>
      </p:sp>
      <p:sp>
        <p:nvSpPr>
          <p:cNvPr id="16391" name="Text Box 6"/>
          <p:cNvSpPr txBox="1">
            <a:spLocks noChangeArrowheads="1"/>
          </p:cNvSpPr>
          <p:nvPr/>
        </p:nvSpPr>
        <p:spPr bwMode="auto">
          <a:xfrm>
            <a:off x="4203700" y="1358900"/>
            <a:ext cx="4811713" cy="36830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00FF00"/>
                </a:solidFill>
                <a:latin typeface="Arial Narrow" pitchFamily="32" charset="0"/>
              </a:rPr>
              <a:t>Make Service Quality - Measureable</a:t>
            </a:r>
          </a:p>
        </p:txBody>
      </p:sp>
      <p:sp>
        <p:nvSpPr>
          <p:cNvPr id="16392" name="Text Box 7"/>
          <p:cNvSpPr txBox="1">
            <a:spLocks noChangeArrowheads="1"/>
          </p:cNvSpPr>
          <p:nvPr/>
        </p:nvSpPr>
        <p:spPr bwMode="auto">
          <a:xfrm>
            <a:off x="1038225" y="3759200"/>
            <a:ext cx="2376488" cy="36830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00FF00"/>
                </a:solidFill>
                <a:latin typeface="Arial Narrow" pitchFamily="32" charset="0"/>
              </a:rPr>
              <a:t>SLA Driven S.O.P</a:t>
            </a:r>
          </a:p>
        </p:txBody>
      </p:sp>
      <p:sp>
        <p:nvSpPr>
          <p:cNvPr id="16393" name="Text Box 8"/>
          <p:cNvSpPr txBox="1">
            <a:spLocks noChangeArrowheads="1"/>
          </p:cNvSpPr>
          <p:nvPr/>
        </p:nvSpPr>
        <p:spPr bwMode="auto">
          <a:xfrm>
            <a:off x="393700" y="4059238"/>
            <a:ext cx="3997325" cy="2028825"/>
          </a:xfrm>
          <a:prstGeom prst="rect">
            <a:avLst/>
          </a:prstGeom>
          <a:noFill/>
          <a:ln w="9525">
            <a:noFill/>
            <a:round/>
            <a:headEnd/>
            <a:tailEnd/>
          </a:ln>
        </p:spPr>
        <p:txBody>
          <a:bodyPr lIns="90000" tIns="46800" rIns="90000" bIns="46800">
            <a:spAutoFit/>
          </a:bodyPr>
          <a:lstStyle/>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A Standard Operating Process (SOP) to support all commitments made in the SLA</a:t>
            </a:r>
          </a:p>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Exception reporting on all deviations </a:t>
            </a:r>
          </a:p>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Work towards defined KPI’s</a:t>
            </a:r>
          </a:p>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Periodic service reviews </a:t>
            </a:r>
          </a:p>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Service quality assurance through ABIA Intellect / CRS based tools</a:t>
            </a:r>
          </a:p>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Service Logs</a:t>
            </a:r>
          </a:p>
        </p:txBody>
      </p:sp>
      <p:sp>
        <p:nvSpPr>
          <p:cNvPr id="16394" name="Text Box 9"/>
          <p:cNvSpPr txBox="1">
            <a:spLocks noChangeArrowheads="1"/>
          </p:cNvSpPr>
          <p:nvPr/>
        </p:nvSpPr>
        <p:spPr bwMode="auto">
          <a:xfrm>
            <a:off x="4592638" y="3730625"/>
            <a:ext cx="4276725" cy="368300"/>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00FF00"/>
                </a:solidFill>
                <a:latin typeface="Arial Narrow" pitchFamily="32" charset="0"/>
              </a:rPr>
              <a:t>Delivered thro A/c Management</a:t>
            </a:r>
          </a:p>
        </p:txBody>
      </p:sp>
      <p:sp>
        <p:nvSpPr>
          <p:cNvPr id="16395" name="Text Box 10"/>
          <p:cNvSpPr txBox="1">
            <a:spLocks noChangeArrowheads="1"/>
          </p:cNvSpPr>
          <p:nvPr/>
        </p:nvSpPr>
        <p:spPr bwMode="auto">
          <a:xfrm>
            <a:off x="4437063" y="4059238"/>
            <a:ext cx="4486275" cy="2333625"/>
          </a:xfrm>
          <a:prstGeom prst="rect">
            <a:avLst/>
          </a:prstGeom>
          <a:noFill/>
          <a:ln w="9525">
            <a:noFill/>
            <a:round/>
            <a:headEnd/>
            <a:tailEnd/>
          </a:ln>
        </p:spPr>
        <p:txBody>
          <a:bodyPr lIns="90000" tIns="46800" rIns="90000" bIns="46800">
            <a:spAutoFit/>
          </a:bodyPr>
          <a:lstStyle/>
          <a:p>
            <a:pPr>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Ownership of SLA</a:t>
            </a:r>
          </a:p>
          <a:p>
            <a:pPr>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Business reviews </a:t>
            </a:r>
          </a:p>
          <a:p>
            <a:pPr>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Ownership of MI - Accuracy/on time delivery/analysis</a:t>
            </a:r>
          </a:p>
          <a:p>
            <a:pPr>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Supplier negotiations &amp; deal compliance / tracking</a:t>
            </a:r>
          </a:p>
          <a:p>
            <a:pPr>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Meet cost reduction target</a:t>
            </a:r>
          </a:p>
          <a:p>
            <a:pPr>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Meet Service enhancement target</a:t>
            </a:r>
          </a:p>
          <a:p>
            <a:pPr>
              <a:lnSpc>
                <a:spcPct val="8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Focus on Opportunity maximization</a:t>
            </a:r>
          </a:p>
        </p:txBody>
      </p:sp>
      <p:sp>
        <p:nvSpPr>
          <p:cNvPr id="16396" name="Text Box 11"/>
          <p:cNvSpPr txBox="1">
            <a:spLocks noChangeArrowheads="1"/>
          </p:cNvSpPr>
          <p:nvPr/>
        </p:nvSpPr>
        <p:spPr bwMode="auto">
          <a:xfrm>
            <a:off x="-128588" y="1801813"/>
            <a:ext cx="4987926" cy="1797050"/>
          </a:xfrm>
          <a:prstGeom prst="rect">
            <a:avLst/>
          </a:prstGeom>
          <a:noFill/>
          <a:ln w="9525">
            <a:noFill/>
            <a:round/>
            <a:headEnd/>
            <a:tailEnd/>
          </a:ln>
        </p:spPr>
        <p:txBody>
          <a:bodyPr wrap="none" lIns="90000" tIns="46800" rIns="90000" bIns="46800">
            <a:spAutoFit/>
          </a:bodyPr>
          <a:lstStyle/>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Dedicated team v/s “Back – Office” approach</a:t>
            </a:r>
          </a:p>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Capturing the Voice – Of – Customer</a:t>
            </a:r>
          </a:p>
          <a:p>
            <a:pPr>
              <a:lnSpc>
                <a:spcPct val="95000"/>
              </a:lnSpc>
              <a:spcAft>
                <a:spcPts val="500"/>
              </a:spcAft>
              <a:buClrTx/>
              <a:buSzPct val="11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 ………..Proactively</a:t>
            </a:r>
          </a:p>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BPR – Meet Emerging Needs</a:t>
            </a:r>
          </a:p>
          <a:p>
            <a:pPr>
              <a:lnSpc>
                <a:spcPct val="95000"/>
              </a:lnSpc>
              <a:spcAft>
                <a:spcPts val="500"/>
              </a:spcAft>
              <a:buClr>
                <a:srgbClr val="7292C2"/>
              </a:buClr>
              <a:buSzPct val="11000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Work towards clearly defined and measurable</a:t>
            </a:r>
          </a:p>
          <a:p>
            <a:pPr>
              <a:lnSpc>
                <a:spcPct val="95000"/>
              </a:lnSpc>
              <a:spcAft>
                <a:spcPts val="500"/>
              </a:spcAft>
              <a:buClrTx/>
              <a:buSzPct val="11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 service goals and targets</a:t>
            </a:r>
          </a:p>
        </p:txBody>
      </p:sp>
      <p:pic>
        <p:nvPicPr>
          <p:cNvPr id="16397"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79388" y="117475"/>
            <a:ext cx="8229601" cy="11430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latin typeface="Times New Roman" pitchFamily="16" charset="0"/>
                <a:cs typeface="Times New Roman" pitchFamily="16" charset="0"/>
              </a:rPr>
              <a:t>We focus on all aspects of travel managemen</a:t>
            </a:r>
            <a:r>
              <a:rPr lang="en-US" sz="3200" b="1">
                <a:solidFill>
                  <a:srgbClr val="00FF00"/>
                </a:solidFill>
                <a:latin typeface="Calibri" pitchFamily="32" charset="0"/>
              </a:rPr>
              <a:t>t</a:t>
            </a:r>
          </a:p>
        </p:txBody>
      </p:sp>
      <p:sp>
        <p:nvSpPr>
          <p:cNvPr id="17411" name="Text Box 2"/>
          <p:cNvSpPr txBox="1">
            <a:spLocks noChangeArrowheads="1"/>
          </p:cNvSpPr>
          <p:nvPr/>
        </p:nvSpPr>
        <p:spPr bwMode="auto">
          <a:xfrm>
            <a:off x="179388" y="1619250"/>
            <a:ext cx="8877300" cy="5256213"/>
          </a:xfrm>
          <a:prstGeom prst="rect">
            <a:avLst/>
          </a:prstGeom>
          <a:noFill/>
          <a:ln w="9525">
            <a:noFill/>
            <a:round/>
            <a:headEnd/>
            <a:tailEnd/>
          </a:ln>
        </p:spPr>
        <p:txBody>
          <a:bodyPr/>
          <a:lstStyle/>
          <a:p>
            <a:pPr marL="317500" indent="-31750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Reconciliation of accounts</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Regularly done at a predefined periodicity</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Low Aging reflects our focus</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Both organisations can focus on the real WORK</a:t>
            </a:r>
          </a:p>
          <a:p>
            <a:pPr marL="717550" lvl="1" indent="-260350">
              <a:lnSpc>
                <a:spcPct val="85000"/>
              </a:lnSpc>
              <a:spcBef>
                <a:spcPts val="40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a:solidFill>
                <a:srgbClr val="FFFFFF"/>
              </a:solidFill>
              <a:latin typeface="URW Bookman L" charset="0"/>
            </a:endParaRPr>
          </a:p>
          <a:p>
            <a:pPr marL="317500" indent="-31750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Refund management</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Tracked with same intensity as a pending invoice</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Prompt refund to ABC Corp……per SLA</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Measure our performance</a:t>
            </a:r>
          </a:p>
          <a:p>
            <a:pPr marL="717550" lvl="1" indent="-260350">
              <a:lnSpc>
                <a:spcPct val="85000"/>
              </a:lnSpc>
              <a:spcBef>
                <a:spcPts val="40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a:solidFill>
                <a:srgbClr val="FFFFFF"/>
              </a:solidFill>
              <a:latin typeface="URW Bookman L" charset="0"/>
            </a:endParaRPr>
          </a:p>
          <a:p>
            <a:pPr marL="317500" indent="-31750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Focus on Support Services</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Visa / Passport / Meet and assist / FRRO</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Measure our performance</a:t>
            </a:r>
          </a:p>
          <a:p>
            <a:pPr marL="717550" lvl="1" indent="-260350">
              <a:lnSpc>
                <a:spcPct val="85000"/>
              </a:lnSpc>
              <a:spcBef>
                <a:spcPts val="40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a:solidFill>
                <a:srgbClr val="FFFFFF"/>
              </a:solidFill>
              <a:latin typeface="URW Bookman L" charset="0"/>
            </a:endParaRPr>
          </a:p>
          <a:p>
            <a:pPr marL="317500" indent="-31750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End-to-end Implementation planning</a:t>
            </a:r>
          </a:p>
          <a:p>
            <a:pPr marL="717550" lvl="1" indent="-260350">
              <a:lnSpc>
                <a:spcPct val="85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Ensure a Seamless transition</a:t>
            </a:r>
          </a:p>
          <a:p>
            <a:pPr marL="717550" lvl="1" indent="-260350">
              <a:lnSpc>
                <a:spcPct val="85000"/>
              </a:lnSpc>
              <a:spcBef>
                <a:spcPts val="40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a:solidFill>
                <a:srgbClr val="FFFFFF"/>
              </a:solidFill>
              <a:latin typeface="URW Bookman L" charset="0"/>
            </a:endParaRPr>
          </a:p>
        </p:txBody>
      </p:sp>
      <p:pic>
        <p:nvPicPr>
          <p:cNvPr id="17412"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7731125" cy="842963"/>
          </a:xfrm>
          <a:prstGeom prst="rect">
            <a:avLst/>
          </a:prstGeom>
          <a:noFill/>
          <a:ln w="9525">
            <a:noFill/>
            <a:round/>
            <a:headEnd/>
            <a:tailEnd/>
          </a:ln>
        </p:spPr>
        <p:txBody>
          <a:bodyPr lIns="90000" tIns="46800" rIns="90000" bIns="46800" anchor="ctr"/>
          <a:lstStyle/>
          <a:p>
            <a:pPr>
              <a:lnSpc>
                <a:spcPct val="8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a:latin typeface="Times New Roman" pitchFamily="16" charset="0"/>
                <a:cs typeface="Times New Roman" pitchFamily="16" charset="0"/>
              </a:rPr>
              <a:t>Pricing Options</a:t>
            </a:r>
          </a:p>
        </p:txBody>
      </p:sp>
      <p:sp>
        <p:nvSpPr>
          <p:cNvPr id="18435" name="AutoShape 2"/>
          <p:cNvSpPr>
            <a:spLocks noChangeArrowheads="1"/>
          </p:cNvSpPr>
          <p:nvPr/>
        </p:nvSpPr>
        <p:spPr bwMode="auto">
          <a:xfrm>
            <a:off x="6248400" y="2209800"/>
            <a:ext cx="2055813" cy="898525"/>
          </a:xfrm>
          <a:prstGeom prst="chevron">
            <a:avLst>
              <a:gd name="adj" fmla="val 29415"/>
            </a:avLst>
          </a:prstGeom>
          <a:solidFill>
            <a:srgbClr val="C0504D"/>
          </a:solidFill>
          <a:ln w="9525">
            <a:noFill/>
            <a:round/>
            <a:headEnd/>
            <a:tailEnd/>
          </a:ln>
        </p:spPr>
        <p:txBody>
          <a:bodyPr wrap="none" lIns="90000" tIns="46800" rIns="90000" bIns="46800" anchor="ctr" anchorCtr="1"/>
          <a:lstStyle/>
          <a:p>
            <a:pPr marL="177800">
              <a:buClrTx/>
              <a:buFontTx/>
              <a:buNone/>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lang="en-GB" b="1">
                <a:solidFill>
                  <a:srgbClr val="FFFFFF"/>
                </a:solidFill>
                <a:latin typeface="Arial Narrow" pitchFamily="32" charset="0"/>
              </a:rPr>
              <a:t>Defined Volume</a:t>
            </a:r>
          </a:p>
          <a:p>
            <a:pPr marL="177800">
              <a:buClrTx/>
              <a:buFontTx/>
              <a:buNone/>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pPr>
            <a:r>
              <a:rPr lang="en-GB" b="1">
                <a:solidFill>
                  <a:srgbClr val="FFFFFF"/>
                </a:solidFill>
                <a:latin typeface="Arial Narrow" pitchFamily="32" charset="0"/>
              </a:rPr>
              <a:t>+ Extras</a:t>
            </a:r>
          </a:p>
        </p:txBody>
      </p:sp>
      <p:sp>
        <p:nvSpPr>
          <p:cNvPr id="18436" name="AutoShape 3"/>
          <p:cNvSpPr>
            <a:spLocks noChangeArrowheads="1"/>
          </p:cNvSpPr>
          <p:nvPr/>
        </p:nvSpPr>
        <p:spPr bwMode="auto">
          <a:xfrm>
            <a:off x="927100" y="3233738"/>
            <a:ext cx="1576388" cy="889000"/>
          </a:xfrm>
          <a:prstGeom prst="homePlate">
            <a:avLst>
              <a:gd name="adj" fmla="val 29316"/>
            </a:avLst>
          </a:prstGeom>
          <a:solidFill>
            <a:srgbClr val="FFFFFF"/>
          </a:solidFill>
          <a:ln w="9360">
            <a:solidFill>
              <a:srgbClr val="4F81BD"/>
            </a:solidFill>
            <a:miter lim="800000"/>
            <a:headEnd/>
            <a:tailEnd/>
          </a:ln>
        </p:spPr>
        <p:txBody>
          <a:bodyPr wrap="none" lIns="90000" tIns="46800" rIns="90000" bIns="468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Narrow" pitchFamily="32" charset="0"/>
              </a:rPr>
              <a:t>Option II</a:t>
            </a:r>
          </a:p>
        </p:txBody>
      </p:sp>
      <p:sp>
        <p:nvSpPr>
          <p:cNvPr id="18437" name="AutoShape 4"/>
          <p:cNvSpPr>
            <a:spLocks noChangeArrowheads="1"/>
          </p:cNvSpPr>
          <p:nvPr/>
        </p:nvSpPr>
        <p:spPr bwMode="auto">
          <a:xfrm>
            <a:off x="2303463" y="3222625"/>
            <a:ext cx="4154487" cy="898525"/>
          </a:xfrm>
          <a:prstGeom prst="chevron">
            <a:avLst>
              <a:gd name="adj" fmla="val 29818"/>
            </a:avLst>
          </a:prstGeom>
          <a:solidFill>
            <a:srgbClr val="4F81BD"/>
          </a:solidFill>
          <a:ln w="9360">
            <a:solidFill>
              <a:srgbClr val="3A5986"/>
            </a:solidFill>
            <a:miter lim="800000"/>
            <a:headEnd/>
            <a:tailEnd/>
          </a:ln>
        </p:spPr>
        <p:txBody>
          <a:bodyPr lIns="180000" tIns="46800" rIns="90000" bIns="46800" anchor="ctr" anchorCtr="1"/>
          <a:lstStyle/>
          <a:p>
            <a:pPr>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latin typeface="Arial Narrow" pitchFamily="32" charset="0"/>
              </a:rPr>
              <a:t>Management Fee</a:t>
            </a:r>
          </a:p>
        </p:txBody>
      </p:sp>
      <p:sp>
        <p:nvSpPr>
          <p:cNvPr id="18438" name="AutoShape 5"/>
          <p:cNvSpPr>
            <a:spLocks noChangeArrowheads="1"/>
          </p:cNvSpPr>
          <p:nvPr/>
        </p:nvSpPr>
        <p:spPr bwMode="auto">
          <a:xfrm>
            <a:off x="6248400" y="3222625"/>
            <a:ext cx="2055813" cy="898525"/>
          </a:xfrm>
          <a:prstGeom prst="chevron">
            <a:avLst>
              <a:gd name="adj" fmla="val 29415"/>
            </a:avLst>
          </a:prstGeom>
          <a:solidFill>
            <a:srgbClr val="C0504D"/>
          </a:solidFill>
          <a:ln w="9525">
            <a:noFill/>
            <a:round/>
            <a:headEnd/>
            <a:tailEnd/>
          </a:ln>
        </p:spPr>
        <p:txBody>
          <a:bodyPr lIns="90000" tIns="46800" rIns="90000" bIns="46800" anchor="ctr" anchorCtr="1"/>
          <a:lstStyle/>
          <a:p>
            <a:pPr marL="539750" indent="-431800">
              <a:buClrTx/>
              <a:buFontTx/>
              <a:buNone/>
              <a:tabLst>
                <a:tab pos="539750"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 pos="9523413" algn="l"/>
              </a:tabLst>
            </a:pPr>
            <a:r>
              <a:rPr lang="en-GB" b="1">
                <a:solidFill>
                  <a:srgbClr val="FFFFFF"/>
                </a:solidFill>
                <a:latin typeface="Arial Narrow" pitchFamily="32" charset="0"/>
              </a:rPr>
              <a:t>Inclusive of Cost</a:t>
            </a:r>
          </a:p>
          <a:p>
            <a:pPr marL="539750" indent="-431800">
              <a:buClrTx/>
              <a:buFontTx/>
              <a:buNone/>
              <a:tabLst>
                <a:tab pos="539750" algn="l"/>
                <a:tab pos="987425" algn="l"/>
                <a:tab pos="1436688" algn="l"/>
                <a:tab pos="1885950" algn="l"/>
                <a:tab pos="2335213" algn="l"/>
                <a:tab pos="2784475" algn="l"/>
                <a:tab pos="3233738" algn="l"/>
                <a:tab pos="3683000" algn="l"/>
                <a:tab pos="4132263" algn="l"/>
                <a:tab pos="4581525" algn="l"/>
                <a:tab pos="5030788" algn="l"/>
                <a:tab pos="5480050" algn="l"/>
                <a:tab pos="5929313" algn="l"/>
                <a:tab pos="6378575" algn="l"/>
                <a:tab pos="6827838" algn="l"/>
                <a:tab pos="7277100" algn="l"/>
                <a:tab pos="7726363" algn="l"/>
                <a:tab pos="8175625" algn="l"/>
                <a:tab pos="8624888" algn="l"/>
                <a:tab pos="9074150" algn="l"/>
                <a:tab pos="9523413" algn="l"/>
              </a:tabLst>
            </a:pPr>
            <a:r>
              <a:rPr lang="en-GB" b="1">
                <a:solidFill>
                  <a:srgbClr val="FFFFFF"/>
                </a:solidFill>
                <a:latin typeface="Arial Narrow" pitchFamily="32" charset="0"/>
              </a:rPr>
              <a:t>Cost Plus</a:t>
            </a:r>
          </a:p>
        </p:txBody>
      </p:sp>
      <p:sp>
        <p:nvSpPr>
          <p:cNvPr id="18439" name="AutoShape 6"/>
          <p:cNvSpPr>
            <a:spLocks noChangeArrowheads="1"/>
          </p:cNvSpPr>
          <p:nvPr/>
        </p:nvSpPr>
        <p:spPr bwMode="auto">
          <a:xfrm>
            <a:off x="927100" y="4249738"/>
            <a:ext cx="1576388" cy="889000"/>
          </a:xfrm>
          <a:prstGeom prst="homePlate">
            <a:avLst>
              <a:gd name="adj" fmla="val 29316"/>
            </a:avLst>
          </a:prstGeom>
          <a:solidFill>
            <a:srgbClr val="FFFFFF"/>
          </a:solidFill>
          <a:ln w="9360">
            <a:solidFill>
              <a:srgbClr val="4F81BD"/>
            </a:solidFill>
            <a:miter lim="800000"/>
            <a:headEnd/>
            <a:tailEnd/>
          </a:ln>
        </p:spPr>
        <p:txBody>
          <a:bodyPr wrap="none" lIns="90000" tIns="46800" rIns="90000" bIns="468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Narrow" pitchFamily="32" charset="0"/>
              </a:rPr>
              <a:t>Option III</a:t>
            </a:r>
          </a:p>
        </p:txBody>
      </p:sp>
      <p:sp>
        <p:nvSpPr>
          <p:cNvPr id="18440" name="AutoShape 7"/>
          <p:cNvSpPr>
            <a:spLocks noChangeArrowheads="1"/>
          </p:cNvSpPr>
          <p:nvPr/>
        </p:nvSpPr>
        <p:spPr bwMode="auto">
          <a:xfrm>
            <a:off x="2303463" y="4238625"/>
            <a:ext cx="4154487" cy="898525"/>
          </a:xfrm>
          <a:prstGeom prst="chevron">
            <a:avLst>
              <a:gd name="adj" fmla="val 29818"/>
            </a:avLst>
          </a:prstGeom>
          <a:solidFill>
            <a:srgbClr val="4F81BD"/>
          </a:solidFill>
          <a:ln w="9360">
            <a:solidFill>
              <a:srgbClr val="3A5986"/>
            </a:solidFill>
            <a:miter lim="800000"/>
            <a:headEnd/>
            <a:tailEnd/>
          </a:ln>
        </p:spPr>
        <p:txBody>
          <a:bodyPr lIns="252000" tIns="46800" rIns="90000" bIns="46800" anchor="ctr" anchorCtr="1"/>
          <a:lstStyle/>
          <a:p>
            <a:pPr>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latin typeface="Arial Narrow" pitchFamily="32" charset="0"/>
              </a:rPr>
              <a:t>Transaction Fee</a:t>
            </a:r>
          </a:p>
        </p:txBody>
      </p:sp>
      <p:sp>
        <p:nvSpPr>
          <p:cNvPr id="18441" name="AutoShape 8"/>
          <p:cNvSpPr>
            <a:spLocks noChangeArrowheads="1"/>
          </p:cNvSpPr>
          <p:nvPr/>
        </p:nvSpPr>
        <p:spPr bwMode="auto">
          <a:xfrm>
            <a:off x="6248400" y="4238625"/>
            <a:ext cx="2055813" cy="898525"/>
          </a:xfrm>
          <a:prstGeom prst="chevron">
            <a:avLst>
              <a:gd name="adj" fmla="val 29415"/>
            </a:avLst>
          </a:prstGeom>
          <a:solidFill>
            <a:srgbClr val="C0504D"/>
          </a:solidFill>
          <a:ln w="9525">
            <a:noFill/>
            <a:round/>
            <a:headEnd/>
            <a:tailEnd/>
          </a:ln>
        </p:spPr>
        <p:txBody>
          <a:bodyPr lIns="90000" tIns="46800" rIns="90000" bIns="46800" anchor="ctr" anchorCtr="1"/>
          <a:lstStyle/>
          <a:p>
            <a:pPr marL="82550">
              <a:buClrTx/>
              <a:buFontTx/>
              <a:buNone/>
              <a:tabLst>
                <a:tab pos="825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Lst>
            </a:pPr>
            <a:r>
              <a:rPr lang="en-GB" b="1">
                <a:solidFill>
                  <a:srgbClr val="FFFFFF"/>
                </a:solidFill>
                <a:latin typeface="Arial Narrow" pitchFamily="32" charset="0"/>
              </a:rPr>
              <a:t>Bundled</a:t>
            </a:r>
          </a:p>
          <a:p>
            <a:pPr marL="82550">
              <a:buClrTx/>
              <a:buFontTx/>
              <a:buNone/>
              <a:tabLst>
                <a:tab pos="82550" algn="l"/>
                <a:tab pos="530225" algn="l"/>
                <a:tab pos="979488" algn="l"/>
                <a:tab pos="1428750" algn="l"/>
                <a:tab pos="1878013" algn="l"/>
                <a:tab pos="2327275" algn="l"/>
                <a:tab pos="2776538" algn="l"/>
                <a:tab pos="3225800" algn="l"/>
                <a:tab pos="3675063" algn="l"/>
                <a:tab pos="4124325" algn="l"/>
                <a:tab pos="4573588" algn="l"/>
                <a:tab pos="5022850" algn="l"/>
                <a:tab pos="5472113" algn="l"/>
                <a:tab pos="5921375" algn="l"/>
                <a:tab pos="6370638" algn="l"/>
                <a:tab pos="6819900" algn="l"/>
                <a:tab pos="7269163" algn="l"/>
                <a:tab pos="7718425" algn="l"/>
                <a:tab pos="8167688" algn="l"/>
                <a:tab pos="8616950" algn="l"/>
                <a:tab pos="9066213" algn="l"/>
              </a:tabLst>
            </a:pPr>
            <a:r>
              <a:rPr lang="en-GB" b="1">
                <a:solidFill>
                  <a:srgbClr val="FFFFFF"/>
                </a:solidFill>
                <a:latin typeface="Arial Narrow" pitchFamily="32" charset="0"/>
              </a:rPr>
              <a:t>Customised</a:t>
            </a:r>
          </a:p>
        </p:txBody>
      </p:sp>
      <p:sp>
        <p:nvSpPr>
          <p:cNvPr id="18442" name="AutoShape 9"/>
          <p:cNvSpPr>
            <a:spLocks noChangeArrowheads="1"/>
          </p:cNvSpPr>
          <p:nvPr/>
        </p:nvSpPr>
        <p:spPr bwMode="auto">
          <a:xfrm>
            <a:off x="927100" y="2209800"/>
            <a:ext cx="1576388" cy="889000"/>
          </a:xfrm>
          <a:prstGeom prst="homePlate">
            <a:avLst>
              <a:gd name="adj" fmla="val 29316"/>
            </a:avLst>
          </a:prstGeom>
          <a:solidFill>
            <a:srgbClr val="FFFFFF"/>
          </a:solidFill>
          <a:ln w="9360">
            <a:solidFill>
              <a:srgbClr val="4F81BD"/>
            </a:solidFill>
            <a:miter lim="800000"/>
            <a:headEnd/>
            <a:tailEnd/>
          </a:ln>
        </p:spPr>
        <p:txBody>
          <a:bodyPr wrap="none" lIns="90000" tIns="46800" rIns="90000" bIns="46800" anchor="ctr" anchorCtr="1"/>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a:solidFill>
                  <a:srgbClr val="000000"/>
                </a:solidFill>
                <a:latin typeface="Arial Narrow" pitchFamily="32" charset="0"/>
              </a:rPr>
              <a:t>Option I</a:t>
            </a:r>
          </a:p>
        </p:txBody>
      </p:sp>
      <p:sp>
        <p:nvSpPr>
          <p:cNvPr id="18443" name="AutoShape 10"/>
          <p:cNvSpPr>
            <a:spLocks noChangeArrowheads="1"/>
          </p:cNvSpPr>
          <p:nvPr/>
        </p:nvSpPr>
        <p:spPr bwMode="auto">
          <a:xfrm>
            <a:off x="2303463" y="2209800"/>
            <a:ext cx="4154487" cy="898525"/>
          </a:xfrm>
          <a:prstGeom prst="chevron">
            <a:avLst>
              <a:gd name="adj" fmla="val 29818"/>
            </a:avLst>
          </a:prstGeom>
          <a:solidFill>
            <a:srgbClr val="4F81BD"/>
          </a:solidFill>
          <a:ln w="9360">
            <a:solidFill>
              <a:srgbClr val="3A5986"/>
            </a:solidFill>
            <a:miter lim="800000"/>
            <a:headEnd/>
            <a:tailEnd/>
          </a:ln>
        </p:spPr>
        <p:txBody>
          <a:bodyPr lIns="288000" tIns="46800" rIns="90000" bIns="46800" anchor="ctr" anchorCtr="1"/>
          <a:lstStyle/>
          <a:p>
            <a:pPr>
              <a:spcBef>
                <a:spcPts val="5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latin typeface="Arial Narrow" pitchFamily="32" charset="0"/>
              </a:rPr>
              <a:t>Fixed Fees</a:t>
            </a:r>
          </a:p>
        </p:txBody>
      </p:sp>
      <p:pic>
        <p:nvPicPr>
          <p:cNvPr id="18444"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22225" y="0"/>
            <a:ext cx="8099425" cy="12192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latin typeface="Times New Roman" pitchFamily="16" charset="0"/>
                <a:cs typeface="Times New Roman" pitchFamily="16" charset="0"/>
              </a:rPr>
              <a:t>VELOCITY -The Right Partner for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latin typeface="Times New Roman" pitchFamily="16" charset="0"/>
                <a:cs typeface="Times New Roman" pitchFamily="16" charset="0"/>
              </a:rPr>
              <a:t>this Initiative</a:t>
            </a:r>
          </a:p>
        </p:txBody>
      </p:sp>
      <p:sp>
        <p:nvSpPr>
          <p:cNvPr id="19459" name="Text Box 2"/>
          <p:cNvSpPr txBox="1">
            <a:spLocks noChangeArrowheads="1"/>
          </p:cNvSpPr>
          <p:nvPr/>
        </p:nvSpPr>
        <p:spPr bwMode="auto">
          <a:xfrm>
            <a:off x="565150" y="1471613"/>
            <a:ext cx="8243888" cy="4953000"/>
          </a:xfrm>
          <a:prstGeom prst="rect">
            <a:avLst/>
          </a:prstGeom>
          <a:noFill/>
          <a:ln w="9525">
            <a:noFill/>
            <a:round/>
            <a:headEnd/>
            <a:tailEnd/>
          </a:ln>
        </p:spPr>
        <p:txBody>
          <a:bodyPr/>
          <a:lstStyle/>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Our Investment in this relationship </a:t>
            </a:r>
          </a:p>
          <a:p>
            <a:pPr marL="717550" lvl="1" indent="-26035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Financial and Leadership bandwidth</a:t>
            </a:r>
          </a:p>
          <a:p>
            <a:pPr marL="717550" lvl="1" indent="-26035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Dedicated Team &amp; Account Management</a:t>
            </a:r>
          </a:p>
          <a:p>
            <a:pPr marL="717550" lvl="1" indent="-26035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Customised Technology Support</a:t>
            </a:r>
          </a:p>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Our customised Service Plan </a:t>
            </a:r>
          </a:p>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Credentials – Organisation &amp; Client List</a:t>
            </a:r>
          </a:p>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Out of the box thinking culture</a:t>
            </a:r>
          </a:p>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Right partner for this initiative</a:t>
            </a:r>
          </a:p>
          <a:p>
            <a:pPr marL="717550" lvl="1" indent="-26035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Consolidation Experience – Travel Spend and Data</a:t>
            </a:r>
          </a:p>
          <a:p>
            <a:pPr marL="717550" lvl="1" indent="-26035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Customised Service Capability</a:t>
            </a:r>
          </a:p>
          <a:p>
            <a:pPr marL="1120775" lvl="2" indent="-206375">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Pre-Trip &amp; Post Trip</a:t>
            </a:r>
          </a:p>
          <a:p>
            <a:pPr marL="717550" lvl="1" indent="-26035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Undiluted Focus on Service Quality</a:t>
            </a:r>
          </a:p>
          <a:p>
            <a:pPr marL="717550" lvl="1" indent="-26035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Technology enabled Process driven organisation</a:t>
            </a:r>
          </a:p>
          <a:p>
            <a:pPr marL="717550" lvl="1" indent="-26035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Open for Audit</a:t>
            </a:r>
          </a:p>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One Stop Shop  along with Leisure, Forex, Insurance, Credit Cards &amp; MICE Services</a:t>
            </a:r>
          </a:p>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Proven expertise in Cost reduction</a:t>
            </a:r>
          </a:p>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a:solidFill>
                  <a:srgbClr val="FFFFFF"/>
                </a:solidFill>
                <a:latin typeface="URW Bookman L" charset="0"/>
              </a:rPr>
              <a:t>Transparency through process initiatives – Pricing Integrity	</a:t>
            </a:r>
          </a:p>
        </p:txBody>
      </p:sp>
      <p:pic>
        <p:nvPicPr>
          <p:cNvPr id="19460"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0" y="228600"/>
            <a:ext cx="8099425" cy="1219200"/>
          </a:xfrm>
          <a:prstGeom prst="rect">
            <a:avLst/>
          </a:prstGeom>
          <a:noFill/>
          <a:ln w="9525">
            <a:noFill/>
            <a:round/>
            <a:headEnd/>
            <a:tailEnd/>
          </a:ln>
        </p:spPr>
        <p:txBody>
          <a:bodyPr anchor="ctr"/>
          <a:lstStyle/>
          <a:p>
            <a:r>
              <a:rPr lang="en-US" sz="3200" b="1" dirty="0" smtClean="0">
                <a:latin typeface="Times New Roman" pitchFamily="16" charset="0"/>
                <a:cs typeface="Times New Roman" pitchFamily="16" charset="0"/>
              </a:rPr>
              <a:t>VELOCITY -</a:t>
            </a:r>
            <a:r>
              <a:rPr lang="en-IN" sz="3200" b="1" i="1" u="sng" dirty="0" smtClean="0"/>
              <a:t>Some </a:t>
            </a:r>
            <a:r>
              <a:rPr lang="en-IN" sz="3200" b="1" i="1" u="sng" dirty="0"/>
              <a:t>of Our </a:t>
            </a:r>
            <a:r>
              <a:rPr lang="en-IN" sz="3200" b="1" i="1" u="sng" dirty="0" err="1"/>
              <a:t>Patronizers</a:t>
            </a:r>
            <a:r>
              <a:rPr lang="en-IN" sz="3200" b="1" i="1" u="sng" dirty="0"/>
              <a:t>.</a:t>
            </a:r>
            <a:endParaRPr lang="en-IN" sz="3200" dirty="0"/>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3200" b="1" dirty="0">
              <a:latin typeface="Times New Roman" pitchFamily="16" charset="0"/>
              <a:cs typeface="Times New Roman" pitchFamily="16" charset="0"/>
            </a:endParaRPr>
          </a:p>
        </p:txBody>
      </p:sp>
      <p:sp>
        <p:nvSpPr>
          <p:cNvPr id="19459" name="Text Box 2"/>
          <p:cNvSpPr txBox="1">
            <a:spLocks noChangeArrowheads="1"/>
          </p:cNvSpPr>
          <p:nvPr/>
        </p:nvSpPr>
        <p:spPr bwMode="auto">
          <a:xfrm>
            <a:off x="4495800" y="1524000"/>
            <a:ext cx="4648200" cy="4953000"/>
          </a:xfrm>
          <a:prstGeom prst="rect">
            <a:avLst/>
          </a:prstGeom>
          <a:noFill/>
          <a:ln w="9525">
            <a:noFill/>
            <a:round/>
            <a:headEnd/>
            <a:tailEnd/>
          </a:ln>
        </p:spPr>
        <p:txBody>
          <a:bodyPr/>
          <a:lstStyle/>
          <a:p>
            <a:pPr>
              <a:buFont typeface="Arial" pitchFamily="34" charset="0"/>
              <a:buChar char="•"/>
            </a:pPr>
            <a:r>
              <a:rPr lang="en-IN" sz="3200" b="1" i="1" dirty="0" err="1" smtClean="0"/>
              <a:t>Jinyuan</a:t>
            </a:r>
            <a:r>
              <a:rPr lang="en-IN" sz="3200" b="1" i="1" dirty="0" smtClean="0"/>
              <a:t> </a:t>
            </a:r>
            <a:r>
              <a:rPr lang="en-IN" sz="3200" b="1" i="1" dirty="0"/>
              <a:t>Ma</a:t>
            </a:r>
            <a:r>
              <a:rPr lang="en-IN" sz="2800" b="1" i="1" dirty="0"/>
              <a:t>chinery</a:t>
            </a:r>
            <a:endParaRPr lang="en-IN" sz="2800" dirty="0"/>
          </a:p>
          <a:p>
            <a:pPr>
              <a:buFont typeface="Arial" pitchFamily="34" charset="0"/>
              <a:buChar char="•"/>
            </a:pPr>
            <a:r>
              <a:rPr lang="en-IN" sz="2800" b="1" i="1" dirty="0" err="1"/>
              <a:t>Confidens</a:t>
            </a:r>
            <a:r>
              <a:rPr lang="en-IN" sz="2800" b="1" i="1" dirty="0"/>
              <a:t> petroleum </a:t>
            </a:r>
            <a:endParaRPr lang="en-IN" sz="2800" dirty="0"/>
          </a:p>
          <a:p>
            <a:pPr>
              <a:buFont typeface="Arial" pitchFamily="34" charset="0"/>
              <a:buChar char="•"/>
            </a:pPr>
            <a:r>
              <a:rPr lang="en-IN" sz="2800" b="1" i="1" dirty="0" err="1"/>
              <a:t>Durga</a:t>
            </a:r>
            <a:r>
              <a:rPr lang="en-IN" sz="2800" b="1" i="1" dirty="0"/>
              <a:t> steel</a:t>
            </a:r>
            <a:endParaRPr lang="en-IN" sz="2800" dirty="0"/>
          </a:p>
          <a:p>
            <a:pPr>
              <a:buFont typeface="Arial" pitchFamily="34" charset="0"/>
              <a:buChar char="•"/>
            </a:pPr>
            <a:r>
              <a:rPr lang="en-IN" sz="2800" b="1" i="1" dirty="0"/>
              <a:t>GCM World wide </a:t>
            </a:r>
            <a:endParaRPr lang="en-IN" sz="2800" dirty="0"/>
          </a:p>
          <a:p>
            <a:pPr>
              <a:buFont typeface="Arial" pitchFamily="34" charset="0"/>
              <a:buChar char="•"/>
            </a:pPr>
            <a:r>
              <a:rPr lang="en-IN" sz="2800" b="1" i="1" dirty="0"/>
              <a:t>G K Chemicals </a:t>
            </a:r>
            <a:endParaRPr lang="en-IN" sz="2800" dirty="0"/>
          </a:p>
          <a:p>
            <a:pPr>
              <a:buFont typeface="Arial" pitchFamily="34" charset="0"/>
              <a:buChar char="•"/>
            </a:pPr>
            <a:r>
              <a:rPr lang="en-IN" sz="2800" b="1" i="1" dirty="0"/>
              <a:t>Radium creation </a:t>
            </a:r>
            <a:endParaRPr lang="en-IN" sz="2800" dirty="0"/>
          </a:p>
          <a:p>
            <a:pPr>
              <a:buFont typeface="Arial" pitchFamily="34" charset="0"/>
              <a:buChar char="•"/>
            </a:pPr>
            <a:r>
              <a:rPr lang="en-IN" sz="2800" b="1" i="1" dirty="0" err="1"/>
              <a:t>Phoenx</a:t>
            </a:r>
            <a:r>
              <a:rPr lang="en-IN" sz="2800" b="1" i="1" dirty="0"/>
              <a:t> </a:t>
            </a:r>
            <a:r>
              <a:rPr lang="en-IN" sz="2800" b="1" i="1" dirty="0" err="1" smtClean="0"/>
              <a:t>Comtrade</a:t>
            </a:r>
            <a:r>
              <a:rPr lang="en-IN" sz="2800" b="1" i="1" dirty="0" smtClean="0"/>
              <a:t> </a:t>
            </a:r>
            <a:r>
              <a:rPr lang="en-IN" sz="2800" b="1" i="1" dirty="0" err="1" smtClean="0"/>
              <a:t>P.Ltd</a:t>
            </a:r>
            <a:endParaRPr lang="en-US" sz="2800" dirty="0" smtClean="0"/>
          </a:p>
          <a:p>
            <a:pPr>
              <a:buFont typeface="Arial" pitchFamily="34" charset="0"/>
              <a:buChar char="•"/>
            </a:pPr>
            <a:r>
              <a:rPr lang="en-IN" sz="2800" b="1" i="1" dirty="0" err="1" smtClean="0"/>
              <a:t>Kewal</a:t>
            </a:r>
            <a:r>
              <a:rPr lang="en-IN" sz="2800" b="1" i="1" dirty="0" smtClean="0"/>
              <a:t> </a:t>
            </a:r>
            <a:r>
              <a:rPr lang="en-IN" sz="2800" b="1" i="1" dirty="0" err="1" smtClean="0"/>
              <a:t>Kiran</a:t>
            </a:r>
            <a:r>
              <a:rPr lang="en-IN" sz="2800" b="1" i="1" dirty="0" smtClean="0"/>
              <a:t> Clothing Ltd.</a:t>
            </a:r>
            <a:endParaRPr lang="en-IN" sz="2800" dirty="0" smtClean="0"/>
          </a:p>
          <a:p>
            <a:pPr>
              <a:buFont typeface="Arial" pitchFamily="34" charset="0"/>
              <a:buChar char="•"/>
            </a:pPr>
            <a:r>
              <a:rPr lang="en-IN" sz="2800" b="1" i="1" dirty="0" err="1" smtClean="0"/>
              <a:t>Naprod</a:t>
            </a:r>
            <a:r>
              <a:rPr lang="en-IN" sz="2800" b="1" i="1" dirty="0" smtClean="0"/>
              <a:t> group</a:t>
            </a:r>
            <a:endParaRPr lang="en-IN" sz="2800" dirty="0" smtClean="0"/>
          </a:p>
          <a:p>
            <a:endParaRPr lang="en-IN" dirty="0"/>
          </a:p>
        </p:txBody>
      </p:sp>
      <p:pic>
        <p:nvPicPr>
          <p:cNvPr id="19460"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
        <p:nvSpPr>
          <p:cNvPr id="5" name="Text Box 2"/>
          <p:cNvSpPr txBox="1">
            <a:spLocks noChangeArrowheads="1"/>
          </p:cNvSpPr>
          <p:nvPr/>
        </p:nvSpPr>
        <p:spPr bwMode="auto">
          <a:xfrm>
            <a:off x="152400" y="1624013"/>
            <a:ext cx="4572000" cy="4953000"/>
          </a:xfrm>
          <a:prstGeom prst="rect">
            <a:avLst/>
          </a:prstGeom>
          <a:noFill/>
          <a:ln w="9525">
            <a:noFill/>
            <a:round/>
            <a:headEnd/>
            <a:tailEnd/>
          </a:ln>
        </p:spPr>
        <p:txBody>
          <a:bodyPr/>
          <a:lstStyle/>
          <a:p>
            <a:pPr>
              <a:buFont typeface="Arial" pitchFamily="34" charset="0"/>
              <a:buChar char="•"/>
            </a:pPr>
            <a:r>
              <a:rPr lang="en-IN" sz="2800" b="1" i="1" dirty="0" err="1"/>
              <a:t>Bygging</a:t>
            </a:r>
            <a:r>
              <a:rPr lang="en-IN" sz="2800" b="1" i="1" dirty="0"/>
              <a:t> India Ltd</a:t>
            </a:r>
            <a:endParaRPr lang="en-IN" sz="2800" dirty="0"/>
          </a:p>
          <a:p>
            <a:pPr>
              <a:buFont typeface="Arial" pitchFamily="34" charset="0"/>
              <a:buChar char="•"/>
            </a:pPr>
            <a:r>
              <a:rPr lang="en-IN" sz="2800" b="1" i="1" dirty="0"/>
              <a:t>Warden International</a:t>
            </a:r>
            <a:endParaRPr lang="en-IN" sz="2800" dirty="0"/>
          </a:p>
          <a:p>
            <a:pPr>
              <a:buFont typeface="Arial" pitchFamily="34" charset="0"/>
              <a:buChar char="•"/>
            </a:pPr>
            <a:r>
              <a:rPr lang="en-IN" sz="2800" b="1" i="1" dirty="0" err="1"/>
              <a:t>Dugar</a:t>
            </a:r>
            <a:r>
              <a:rPr lang="en-IN" sz="2800" b="1" i="1" dirty="0"/>
              <a:t> </a:t>
            </a:r>
            <a:r>
              <a:rPr lang="en-IN" sz="2800" b="1" i="1" dirty="0" err="1"/>
              <a:t>Overeas</a:t>
            </a:r>
            <a:r>
              <a:rPr lang="en-IN" sz="2800" b="1" i="1" dirty="0"/>
              <a:t> </a:t>
            </a:r>
            <a:r>
              <a:rPr lang="en-IN" sz="2800" b="1" i="1" dirty="0" err="1" smtClean="0"/>
              <a:t>P.Ltd</a:t>
            </a:r>
            <a:r>
              <a:rPr lang="en-IN" sz="2800" b="1" i="1" dirty="0"/>
              <a:t>.</a:t>
            </a:r>
            <a:endParaRPr lang="en-IN" sz="2800" dirty="0"/>
          </a:p>
          <a:p>
            <a:pPr>
              <a:buFont typeface="Arial" pitchFamily="34" charset="0"/>
              <a:buChar char="•"/>
            </a:pPr>
            <a:r>
              <a:rPr lang="en-IN" sz="2800" b="1" i="1" dirty="0" err="1"/>
              <a:t>Aristo</a:t>
            </a:r>
            <a:r>
              <a:rPr lang="en-IN" sz="2800" b="1" i="1" dirty="0"/>
              <a:t> </a:t>
            </a:r>
            <a:r>
              <a:rPr lang="en-IN" sz="2800" b="1" i="1" dirty="0" err="1"/>
              <a:t>Pharma</a:t>
            </a:r>
            <a:r>
              <a:rPr lang="en-IN" sz="2800" b="1" i="1" dirty="0"/>
              <a:t> Ltd.</a:t>
            </a:r>
            <a:endParaRPr lang="en-IN" sz="2800" dirty="0"/>
          </a:p>
          <a:p>
            <a:pPr>
              <a:buFont typeface="Arial" pitchFamily="34" charset="0"/>
              <a:buChar char="•"/>
            </a:pPr>
            <a:r>
              <a:rPr lang="en-IN" sz="2800" b="1" i="1" dirty="0" err="1"/>
              <a:t>Goenka</a:t>
            </a:r>
            <a:r>
              <a:rPr lang="en-IN" sz="2800" b="1" i="1" dirty="0"/>
              <a:t> Diamond &amp; </a:t>
            </a:r>
            <a:endParaRPr lang="en-IN" sz="2800" b="1" i="1" dirty="0" smtClean="0"/>
          </a:p>
          <a:p>
            <a:pPr>
              <a:buFont typeface="Arial" pitchFamily="34" charset="0"/>
              <a:buChar char="•"/>
            </a:pPr>
            <a:r>
              <a:rPr lang="en-IN" sz="2800" b="1" i="1" dirty="0" smtClean="0"/>
              <a:t>Jewels </a:t>
            </a:r>
            <a:r>
              <a:rPr lang="en-IN" sz="2800" b="1" i="1" dirty="0"/>
              <a:t>Limited</a:t>
            </a:r>
            <a:endParaRPr lang="en-IN" sz="2800" dirty="0"/>
          </a:p>
          <a:p>
            <a:pPr>
              <a:buFont typeface="Arial" pitchFamily="34" charset="0"/>
              <a:buChar char="•"/>
            </a:pPr>
            <a:r>
              <a:rPr lang="en-IN" sz="2800" b="1" i="1" dirty="0" err="1" smtClean="0"/>
              <a:t>Cipla</a:t>
            </a:r>
            <a:r>
              <a:rPr lang="en-IN" sz="2800" b="1" i="1" dirty="0" smtClean="0"/>
              <a:t> </a:t>
            </a:r>
            <a:endParaRPr lang="en-IN" sz="2800" dirty="0"/>
          </a:p>
          <a:p>
            <a:pPr>
              <a:buFont typeface="Arial" pitchFamily="34" charset="0"/>
              <a:buChar char="•"/>
            </a:pPr>
            <a:r>
              <a:rPr lang="en-IN" sz="2800" b="1" i="1" dirty="0" err="1" smtClean="0"/>
              <a:t>Pernod-ricard</a:t>
            </a:r>
            <a:r>
              <a:rPr lang="en-IN" sz="2800" b="1" i="1" dirty="0" smtClean="0"/>
              <a:t> P. Ltd.</a:t>
            </a:r>
            <a:endParaRPr lang="en-IN" sz="2800" dirty="0"/>
          </a:p>
          <a:p>
            <a:endParaRPr lang="en-IN" sz="3200" dirty="0"/>
          </a:p>
          <a:p>
            <a:pPr marL="317500" indent="-317500">
              <a:lnSpc>
                <a:spcPct val="90000"/>
              </a:lnSpc>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sz="3200" dirty="0">
              <a:solidFill>
                <a:srgbClr val="FFFFFF"/>
              </a:solidFill>
              <a:latin typeface="URW Bookman L" charset="0"/>
            </a:endParaRPr>
          </a:p>
        </p:txBody>
      </p:sp>
    </p:spTree>
  </p:cSld>
  <p:clrMapOvr>
    <a:masterClrMapping/>
  </p:clrMapOvr>
  <p:transition spd="med" advClick="0" advTm="5000">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0" y="0"/>
            <a:ext cx="7740650" cy="15240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latin typeface="Times New Roman" pitchFamily="16" charset="0"/>
                <a:cs typeface="Times New Roman" pitchFamily="16" charset="0"/>
              </a:rPr>
              <a:t>Velocity -The Right Partner for Your Travel Needs.</a:t>
            </a:r>
          </a:p>
        </p:txBody>
      </p:sp>
      <p:sp>
        <p:nvSpPr>
          <p:cNvPr id="20483" name="Text Box 2"/>
          <p:cNvSpPr txBox="1">
            <a:spLocks noChangeArrowheads="1"/>
          </p:cNvSpPr>
          <p:nvPr/>
        </p:nvSpPr>
        <p:spPr bwMode="auto">
          <a:xfrm>
            <a:off x="381000" y="1905000"/>
            <a:ext cx="8243888" cy="3810000"/>
          </a:xfrm>
          <a:prstGeom prst="rect">
            <a:avLst/>
          </a:prstGeom>
          <a:noFill/>
          <a:ln w="9525">
            <a:noFill/>
            <a:round/>
            <a:headEnd/>
            <a:tailEnd/>
          </a:ln>
        </p:spPr>
        <p:txBody>
          <a:bodyPr/>
          <a:lstStyle/>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600">
                <a:solidFill>
                  <a:srgbClr val="FF0000"/>
                </a:solidFill>
                <a:latin typeface="Calibri" pitchFamily="32" charset="0"/>
              </a:rPr>
              <a:t> </a:t>
            </a:r>
            <a:r>
              <a:rPr lang="en-US" sz="3600">
                <a:solidFill>
                  <a:srgbClr val="FFFF00"/>
                </a:solidFill>
                <a:latin typeface="Calibri" pitchFamily="32" charset="0"/>
              </a:rPr>
              <a:t> </a:t>
            </a:r>
            <a:r>
              <a:rPr lang="en-US" sz="3200" b="1">
                <a:solidFill>
                  <a:srgbClr val="FF0000"/>
                </a:solidFill>
                <a:latin typeface="Ubuntu" charset="0"/>
              </a:rPr>
              <a:t>Your Pleasure is Our Business!!</a:t>
            </a: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3200" b="1">
                <a:solidFill>
                  <a:srgbClr val="FF0000"/>
                </a:solidFill>
                <a:latin typeface="Ubuntu" charset="0"/>
              </a:rPr>
              <a:t>  Your Business is Our Pleasure!!</a:t>
            </a: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latin typeface="Ubuntu" charset="0"/>
            </a:endParaRP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latin typeface="Ubuntu" charset="0"/>
            </a:endParaRP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latin typeface="Ubuntu" charset="0"/>
            </a:endParaRP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latin typeface="Ubuntu" charset="0"/>
            </a:endParaRP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latin typeface="Ubuntu" charset="0"/>
            </a:endParaRP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latin typeface="Ubuntu" charset="0"/>
            </a:endParaRP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b="1">
                <a:latin typeface="Ubuntu" charset="0"/>
              </a:rPr>
              <a:t>E-110, Crystal Plaza, Andheri Link Road, Andheri (W). Mumbai – 400053.INDIA.</a:t>
            </a: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b="1">
                <a:latin typeface="Ubuntu" charset="0"/>
              </a:rPr>
              <a:t>Phone : +91(22)67586601/2/3/4.Telefax: 26733401.Email: sales@velocitytravels.net</a:t>
            </a: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b="1">
                <a:latin typeface="Ubuntu" charset="0"/>
              </a:rPr>
              <a:t>Online Portal : www. velocitytravels.net</a:t>
            </a: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US" sz="1600" b="1">
                <a:latin typeface="Ubuntu" charset="0"/>
              </a:rPr>
              <a:t>Website: www.velocitytravels.in</a:t>
            </a: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solidFill>
                <a:srgbClr val="FF0000"/>
              </a:solidFill>
              <a:latin typeface="Ubuntu" charset="0"/>
            </a:endParaRP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solidFill>
                <a:srgbClr val="FF0000"/>
              </a:solidFill>
              <a:latin typeface="Ubuntu" charset="0"/>
            </a:endParaRPr>
          </a:p>
          <a:p>
            <a:pPr marL="336550" indent="-317500" algn="ctr">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solidFill>
                <a:srgbClr val="FF0000"/>
              </a:solidFill>
              <a:latin typeface="Ubuntu" charset="0"/>
            </a:endParaRPr>
          </a:p>
          <a:p>
            <a:pPr marL="336550" indent="-317500">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solidFill>
                <a:srgbClr val="FF0000"/>
              </a:solidFill>
              <a:latin typeface="Ubuntu" charset="0"/>
            </a:endParaRPr>
          </a:p>
          <a:p>
            <a:pPr marL="336550" indent="-317500">
              <a:lnSpc>
                <a:spcPct val="90000"/>
              </a:lnSpc>
              <a:spcBef>
                <a:spcPts val="400"/>
              </a:spcBef>
              <a:buClrTx/>
              <a:buFontTx/>
              <a:buNone/>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US" b="1">
              <a:solidFill>
                <a:srgbClr val="FFFF00"/>
              </a:solidFill>
              <a:latin typeface="Ubuntu" charset="0"/>
            </a:endParaRPr>
          </a:p>
        </p:txBody>
      </p:sp>
      <p:pic>
        <p:nvPicPr>
          <p:cNvPr id="20484"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0" y="0"/>
            <a:ext cx="7829550" cy="900113"/>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b="1">
                <a:latin typeface="Times New Roman" pitchFamily="16" charset="0"/>
                <a:cs typeface="Times New Roman" pitchFamily="16" charset="0"/>
              </a:rPr>
              <a:t>Our Understanding of Your Needs</a:t>
            </a:r>
          </a:p>
        </p:txBody>
      </p:sp>
      <p:sp>
        <p:nvSpPr>
          <p:cNvPr id="6147" name="Text Box 2"/>
          <p:cNvSpPr txBox="1">
            <a:spLocks noChangeArrowheads="1"/>
          </p:cNvSpPr>
          <p:nvPr/>
        </p:nvSpPr>
        <p:spPr bwMode="auto">
          <a:xfrm>
            <a:off x="0" y="1219200"/>
            <a:ext cx="8939213" cy="5638800"/>
          </a:xfrm>
          <a:prstGeom prst="rect">
            <a:avLst/>
          </a:prstGeom>
          <a:noFill/>
          <a:ln w="9525">
            <a:noFill/>
            <a:round/>
            <a:headEnd/>
            <a:tailEnd/>
          </a:ln>
        </p:spPr>
        <p:txBody>
          <a:bodyPr/>
          <a:lstStyle/>
          <a:p>
            <a:pPr marL="717550" lvl="1" indent="-260350">
              <a:lnSpc>
                <a:spcPct val="90000"/>
              </a:lnSpc>
              <a:spcBef>
                <a:spcPts val="400"/>
              </a:spcBef>
              <a:buFont typeface="Calibri"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smtClean="0">
                <a:solidFill>
                  <a:srgbClr val="FFFFFF"/>
                </a:solidFill>
                <a:latin typeface="Calibri" pitchFamily="32" charset="0"/>
              </a:rPr>
              <a:t>Range </a:t>
            </a:r>
            <a:r>
              <a:rPr lang="en-US" sz="2400" dirty="0">
                <a:solidFill>
                  <a:srgbClr val="FFFFFF"/>
                </a:solidFill>
                <a:latin typeface="Calibri" pitchFamily="32" charset="0"/>
              </a:rPr>
              <a:t>of Services </a:t>
            </a:r>
          </a:p>
          <a:p>
            <a:pPr marL="717550" lvl="1" indent="-260350">
              <a:lnSpc>
                <a:spcPct val="90000"/>
              </a:lnSpc>
              <a:spcBef>
                <a:spcPts val="400"/>
              </a:spcBef>
              <a:buFont typeface="Calibri"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smtClean="0">
                <a:solidFill>
                  <a:srgbClr val="FFFFFF"/>
                </a:solidFill>
                <a:latin typeface="Calibri" pitchFamily="32" charset="0"/>
              </a:rPr>
              <a:t>Network   -    Technology   -  Cultural fit  -  Relevant </a:t>
            </a:r>
            <a:r>
              <a:rPr lang="en-US" sz="2400" dirty="0">
                <a:solidFill>
                  <a:srgbClr val="FFFFFF"/>
                </a:solidFill>
                <a:latin typeface="Calibri" pitchFamily="32" charset="0"/>
              </a:rPr>
              <a:t>experience </a:t>
            </a:r>
          </a:p>
          <a:p>
            <a:pPr marL="717550" lvl="1" indent="-260350">
              <a:lnSpc>
                <a:spcPct val="90000"/>
              </a:lnSpc>
              <a:spcBef>
                <a:spcPts val="400"/>
              </a:spcBef>
              <a:buFont typeface="Calibri" pitchFamily="32"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Transparency </a:t>
            </a:r>
            <a:r>
              <a:rPr lang="en-US" sz="2400" dirty="0" smtClean="0">
                <a:solidFill>
                  <a:srgbClr val="FFFFFF"/>
                </a:solidFill>
                <a:latin typeface="Calibri" pitchFamily="32" charset="0"/>
              </a:rPr>
              <a:t> - Focus </a:t>
            </a:r>
            <a:r>
              <a:rPr lang="en-US" sz="2400" dirty="0">
                <a:solidFill>
                  <a:srgbClr val="FFFFFF"/>
                </a:solidFill>
                <a:latin typeface="Calibri" pitchFamily="32" charset="0"/>
              </a:rPr>
              <a:t>on Human resources </a:t>
            </a:r>
          </a:p>
          <a:p>
            <a:pPr marL="317500" indent="-317500">
              <a:lnSpc>
                <a:spcPct val="90000"/>
              </a:lnSpc>
              <a:spcBef>
                <a:spcPts val="400"/>
              </a:spcBef>
              <a:buFont typeface="Wingdings" charset="2"/>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sz="2000" dirty="0" smtClean="0">
              <a:solidFill>
                <a:srgbClr val="FFFFFF"/>
              </a:solidFill>
              <a:latin typeface="Calibri" pitchFamily="32" charset="0"/>
            </a:endParaRPr>
          </a:p>
          <a:p>
            <a:pPr marL="317500" indent="-317500">
              <a:lnSpc>
                <a:spcPct val="90000"/>
              </a:lnSpc>
              <a:spcBef>
                <a:spcPts val="400"/>
              </a:spcBef>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smtClean="0">
                <a:solidFill>
                  <a:srgbClr val="FFFFFF"/>
                </a:solidFill>
                <a:latin typeface="Calibri" pitchFamily="32" charset="0"/>
              </a:rPr>
              <a:t>Does </a:t>
            </a:r>
            <a:r>
              <a:rPr lang="en-US" sz="2000" dirty="0">
                <a:solidFill>
                  <a:srgbClr val="FFFFFF"/>
                </a:solidFill>
                <a:latin typeface="Calibri" pitchFamily="32" charset="0"/>
              </a:rPr>
              <a:t>VELOCITY understand the unique needs of our Industry/Organization? </a:t>
            </a:r>
            <a:r>
              <a:rPr lang="en-US" sz="2000" dirty="0" smtClean="0">
                <a:solidFill>
                  <a:srgbClr val="FFFFFF"/>
                </a:solidFill>
                <a:latin typeface="Calibri" pitchFamily="32" charset="0"/>
              </a:rPr>
              <a:t> There </a:t>
            </a:r>
            <a:r>
              <a:rPr lang="en-US" sz="2000" dirty="0">
                <a:solidFill>
                  <a:srgbClr val="FFFFFF"/>
                </a:solidFill>
                <a:latin typeface="Calibri" pitchFamily="32" charset="0"/>
              </a:rPr>
              <a:t>is no margin for Error - All our time lines and commitments need to be </a:t>
            </a:r>
            <a:r>
              <a:rPr lang="en-US" sz="2000" dirty="0" smtClean="0">
                <a:solidFill>
                  <a:srgbClr val="FFFFFF"/>
                </a:solidFill>
                <a:latin typeface="Calibri" pitchFamily="32" charset="0"/>
              </a:rPr>
              <a:t>met We </a:t>
            </a:r>
            <a:r>
              <a:rPr lang="en-US" sz="2000" dirty="0">
                <a:solidFill>
                  <a:srgbClr val="FFFFFF"/>
                </a:solidFill>
                <a:latin typeface="Calibri" pitchFamily="32" charset="0"/>
              </a:rPr>
              <a:t>work in a very competitive full service environment – Thus we need  to be backed with a similar level of commitment on this critical-to-business task</a:t>
            </a:r>
          </a:p>
          <a:p>
            <a:pPr marL="317500" indent="-317500">
              <a:lnSpc>
                <a:spcPct val="90000"/>
              </a:lnSpc>
              <a:spcBef>
                <a:spcPts val="400"/>
              </a:spcBef>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smtClean="0">
                <a:solidFill>
                  <a:srgbClr val="FFFFFF"/>
                </a:solidFill>
                <a:latin typeface="Calibri" pitchFamily="32" charset="0"/>
              </a:rPr>
              <a:t>Will </a:t>
            </a:r>
            <a:r>
              <a:rPr lang="en-US" sz="2000" dirty="0">
                <a:solidFill>
                  <a:srgbClr val="FFFFFF"/>
                </a:solidFill>
                <a:latin typeface="Calibri" pitchFamily="32" charset="0"/>
              </a:rPr>
              <a:t>Velocity help us in enhancing our service levels? </a:t>
            </a:r>
          </a:p>
          <a:p>
            <a:pPr marL="317500" indent="-317500">
              <a:lnSpc>
                <a:spcPct val="90000"/>
              </a:lnSpc>
              <a:spcBef>
                <a:spcPts val="400"/>
              </a:spcBef>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Will Velocity help us save money? – </a:t>
            </a:r>
            <a:endParaRPr lang="en-US" sz="2000" dirty="0" smtClean="0">
              <a:solidFill>
                <a:srgbClr val="FFFFFF"/>
              </a:solidFill>
              <a:latin typeface="Calibri" pitchFamily="32" charset="0"/>
            </a:endParaRPr>
          </a:p>
          <a:p>
            <a:pPr marL="317500" indent="-317500">
              <a:lnSpc>
                <a:spcPct val="90000"/>
              </a:lnSpc>
              <a:spcBef>
                <a:spcPts val="400"/>
              </a:spcBef>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smtClean="0">
                <a:solidFill>
                  <a:srgbClr val="FFFFFF"/>
                </a:solidFill>
                <a:latin typeface="Calibri" pitchFamily="32" charset="0"/>
              </a:rPr>
              <a:t>         Offer </a:t>
            </a:r>
            <a:r>
              <a:rPr lang="en-US" sz="2000" dirty="0">
                <a:solidFill>
                  <a:srgbClr val="FFFFFF"/>
                </a:solidFill>
                <a:latin typeface="Calibri" pitchFamily="32" charset="0"/>
              </a:rPr>
              <a:t>Low Cost solutions without compromise on Quality ?</a:t>
            </a:r>
          </a:p>
          <a:p>
            <a:pPr marL="317500" indent="-317500">
              <a:lnSpc>
                <a:spcPct val="90000"/>
              </a:lnSpc>
              <a:spcBef>
                <a:spcPts val="400"/>
              </a:spcBef>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sz="2000" dirty="0" smtClean="0">
              <a:solidFill>
                <a:srgbClr val="FFFFFF"/>
              </a:solidFill>
              <a:latin typeface="Calibri" pitchFamily="32" charset="0"/>
            </a:endParaRPr>
          </a:p>
          <a:p>
            <a:pPr marL="317500" indent="-317500">
              <a:lnSpc>
                <a:spcPct val="90000"/>
              </a:lnSpc>
              <a:spcBef>
                <a:spcPts val="400"/>
              </a:spcBef>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smtClean="0">
                <a:solidFill>
                  <a:srgbClr val="FFFFFF"/>
                </a:solidFill>
                <a:latin typeface="Calibri" pitchFamily="32" charset="0"/>
              </a:rPr>
              <a:t>Will </a:t>
            </a:r>
            <a:r>
              <a:rPr lang="en-US" sz="2000" dirty="0">
                <a:solidFill>
                  <a:srgbClr val="FFFFFF"/>
                </a:solidFill>
                <a:latin typeface="Calibri" pitchFamily="32" charset="0"/>
              </a:rPr>
              <a:t>Velocity help us further consolidate our Travel Spend and resultant  </a:t>
            </a:r>
          </a:p>
          <a:p>
            <a:pPr marL="317500" indent="-317500">
              <a:lnSpc>
                <a:spcPct val="90000"/>
              </a:lnSpc>
              <a:spcBef>
                <a:spcPts val="400"/>
              </a:spcBef>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Will Velocity ensure a Seamless Transition? No disruption in Service? </a:t>
            </a:r>
          </a:p>
          <a:p>
            <a:pPr marL="317500" indent="-317500">
              <a:lnSpc>
                <a:spcPct val="90000"/>
              </a:lnSpc>
              <a:spcBef>
                <a:spcPts val="400"/>
              </a:spcBef>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How can we be sure that Velocity would keep to all the commitments</a:t>
            </a:r>
            <a:r>
              <a:rPr lang="en-US" sz="2000" b="1" dirty="0">
                <a:solidFill>
                  <a:srgbClr val="FFFF00"/>
                </a:solidFill>
                <a:latin typeface="Calibri" pitchFamily="32" charset="0"/>
              </a:rPr>
              <a:t> made?</a:t>
            </a:r>
          </a:p>
        </p:txBody>
      </p:sp>
      <p:pic>
        <p:nvPicPr>
          <p:cNvPr id="6148"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60363" y="1439863"/>
            <a:ext cx="8229600" cy="4724400"/>
          </a:xfrm>
          <a:prstGeom prst="rect">
            <a:avLst/>
          </a:prstGeom>
          <a:noFill/>
          <a:ln w="9525">
            <a:noFill/>
            <a:round/>
            <a:headEnd/>
            <a:tailEnd/>
          </a:ln>
        </p:spPr>
        <p:txBody>
          <a:bodyPr/>
          <a:lstStyle/>
          <a:p>
            <a:pPr marL="317500" indent="-31750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GB" sz="2000" dirty="0">
                <a:solidFill>
                  <a:srgbClr val="FFFFFF"/>
                </a:solidFill>
              </a:rPr>
              <a:t>Velocity  is one of the largest Hospitality &amp; Travel company in India with revenues exceeding Rs. 300 million </a:t>
            </a:r>
          </a:p>
          <a:p>
            <a:pPr marL="317500" indent="-31750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GB" sz="2000" dirty="0" smtClean="0">
              <a:solidFill>
                <a:srgbClr val="FFFFFF"/>
              </a:solidFill>
            </a:endParaRPr>
          </a:p>
          <a:p>
            <a:pPr marL="317500" indent="-31750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GB" sz="2000" dirty="0" smtClean="0">
                <a:solidFill>
                  <a:srgbClr val="FFFFFF"/>
                </a:solidFill>
              </a:rPr>
              <a:t>Velocity </a:t>
            </a:r>
            <a:r>
              <a:rPr lang="en-GB" sz="2000" dirty="0">
                <a:solidFill>
                  <a:srgbClr val="FFFFFF"/>
                </a:solidFill>
              </a:rPr>
              <a:t>employs over 18 employees at fully owned travel </a:t>
            </a:r>
            <a:r>
              <a:rPr lang="en-GB" sz="2000" dirty="0" err="1">
                <a:solidFill>
                  <a:srgbClr val="FFFFFF"/>
                </a:solidFill>
              </a:rPr>
              <a:t>Centers</a:t>
            </a:r>
            <a:r>
              <a:rPr lang="en-GB" sz="2000" dirty="0">
                <a:solidFill>
                  <a:srgbClr val="FFFFFF"/>
                </a:solidFill>
              </a:rPr>
              <a:t> across the country</a:t>
            </a:r>
          </a:p>
          <a:p>
            <a:pPr marL="317500" indent="-317500">
              <a:spcBef>
                <a:spcPts val="45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GB" dirty="0">
              <a:solidFill>
                <a:srgbClr val="FFFFFF"/>
              </a:solidFill>
            </a:endParaRPr>
          </a:p>
          <a:p>
            <a:pPr marL="317500" indent="-31750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GB" sz="2000" dirty="0">
                <a:solidFill>
                  <a:srgbClr val="FFFFFF"/>
                </a:solidFill>
              </a:rPr>
              <a:t>Velocity  is corporate focused and is  fully integrated with today’s corporate needs</a:t>
            </a:r>
          </a:p>
          <a:p>
            <a:pPr marL="717550" lvl="1" indent="-26035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dirty="0" smtClean="0">
              <a:solidFill>
                <a:srgbClr val="FFFFFF"/>
              </a:solidFill>
            </a:endParaRPr>
          </a:p>
          <a:p>
            <a:pPr marL="717550" lvl="1" indent="-26035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dirty="0" smtClean="0">
                <a:solidFill>
                  <a:srgbClr val="FFFFFF"/>
                </a:solidFill>
              </a:rPr>
              <a:t>Global </a:t>
            </a:r>
            <a:r>
              <a:rPr lang="en-US" dirty="0">
                <a:solidFill>
                  <a:srgbClr val="FFFFFF"/>
                </a:solidFill>
              </a:rPr>
              <a:t>industry/ customer knowledge and learning </a:t>
            </a:r>
          </a:p>
          <a:p>
            <a:pPr marL="717550" lvl="1" indent="-26035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dirty="0">
                <a:solidFill>
                  <a:srgbClr val="FFFFFF"/>
                </a:solidFill>
              </a:rPr>
              <a:t>Migration of global best practices for local application</a:t>
            </a:r>
          </a:p>
          <a:p>
            <a:pPr marL="717550" lvl="1" indent="-26035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dirty="0">
                <a:solidFill>
                  <a:srgbClr val="FFFFFF"/>
                </a:solidFill>
              </a:rPr>
              <a:t>Leveraging global volumes/ industry contracts to enhance savings</a:t>
            </a:r>
          </a:p>
          <a:p>
            <a:pPr marL="317500" indent="-31750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dirty="0">
              <a:solidFill>
                <a:srgbClr val="FFFFFF"/>
              </a:solidFill>
            </a:endParaRPr>
          </a:p>
          <a:p>
            <a:pPr marL="317500" indent="-317500">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b="1" dirty="0">
                <a:solidFill>
                  <a:srgbClr val="FF0000"/>
                </a:solidFill>
              </a:rPr>
              <a:t>V.T.T</a:t>
            </a:r>
            <a:r>
              <a:rPr lang="en-US" sz="2000" b="1" dirty="0" smtClean="0">
                <a:solidFill>
                  <a:srgbClr val="FF0000"/>
                </a:solidFill>
              </a:rPr>
              <a:t>. is </a:t>
            </a:r>
            <a:r>
              <a:rPr lang="en-US" sz="2000" b="1" dirty="0">
                <a:solidFill>
                  <a:srgbClr val="FF0000"/>
                </a:solidFill>
              </a:rPr>
              <a:t>the Business Travel Division of Velocity Travels </a:t>
            </a:r>
            <a:r>
              <a:rPr lang="en-US" sz="2000" b="1" dirty="0" smtClean="0">
                <a:solidFill>
                  <a:srgbClr val="FF0000"/>
                </a:solidFill>
              </a:rPr>
              <a:t>&amp;Tours</a:t>
            </a:r>
            <a:r>
              <a:rPr lang="en-US" sz="2000" b="1" dirty="0">
                <a:solidFill>
                  <a:srgbClr val="FF0000"/>
                </a:solidFill>
              </a:rPr>
              <a:t>. </a:t>
            </a:r>
          </a:p>
        </p:txBody>
      </p:sp>
      <p:sp>
        <p:nvSpPr>
          <p:cNvPr id="7171" name="Rectangle 5"/>
          <p:cNvSpPr>
            <a:spLocks noChangeArrowheads="1"/>
          </p:cNvSpPr>
          <p:nvPr/>
        </p:nvSpPr>
        <p:spPr bwMode="auto">
          <a:xfrm>
            <a:off x="0" y="0"/>
            <a:ext cx="7543800" cy="708025"/>
          </a:xfrm>
          <a:prstGeom prst="rect">
            <a:avLst/>
          </a:prstGeom>
          <a:noFill/>
          <a:ln w="9525">
            <a:noFill/>
            <a:miter lim="800000"/>
            <a:headEnd/>
            <a:tailEnd/>
          </a:ln>
        </p:spPr>
        <p:txBody>
          <a:bodyPr>
            <a:spAutoFit/>
          </a:bodyPr>
          <a:lstStyle/>
          <a:p>
            <a:r>
              <a:rPr lang="en-US" sz="4000">
                <a:latin typeface="Times New Roman" pitchFamily="16" charset="0"/>
                <a:cs typeface="Times New Roman" pitchFamily="16" charset="0"/>
              </a:rPr>
              <a:t>VELOCITY TRAVELS &amp; TOURS</a:t>
            </a:r>
          </a:p>
        </p:txBody>
      </p:sp>
      <p:pic>
        <p:nvPicPr>
          <p:cNvPr id="7172"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04800" y="0"/>
            <a:ext cx="6569075" cy="90805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a:latin typeface="Times New Roman" pitchFamily="16" charset="0"/>
                <a:cs typeface="Times New Roman" pitchFamily="16" charset="0"/>
              </a:rPr>
              <a:t>Corporate Services overview</a:t>
            </a:r>
          </a:p>
        </p:txBody>
      </p:sp>
      <p:grpSp>
        <p:nvGrpSpPr>
          <p:cNvPr id="8195" name="Group 2"/>
          <p:cNvGrpSpPr>
            <a:grpSpLocks/>
          </p:cNvGrpSpPr>
          <p:nvPr/>
        </p:nvGrpSpPr>
        <p:grpSpPr bwMode="auto">
          <a:xfrm>
            <a:off x="0" y="1439863"/>
            <a:ext cx="9142413" cy="5416550"/>
            <a:chOff x="0" y="907"/>
            <a:chExt cx="5759" cy="3412"/>
          </a:xfrm>
        </p:grpSpPr>
        <p:pic>
          <p:nvPicPr>
            <p:cNvPr id="8197" name="Picture 3"/>
            <p:cNvPicPr>
              <a:picLocks noChangeAspect="1" noChangeArrowheads="1"/>
            </p:cNvPicPr>
            <p:nvPr/>
          </p:nvPicPr>
          <p:blipFill>
            <a:blip r:embed="rId3"/>
            <a:srcRect/>
            <a:stretch>
              <a:fillRect/>
            </a:stretch>
          </p:blipFill>
          <p:spPr bwMode="auto">
            <a:xfrm>
              <a:off x="0" y="907"/>
              <a:ext cx="5760" cy="2589"/>
            </a:xfrm>
            <a:prstGeom prst="rect">
              <a:avLst/>
            </a:prstGeom>
            <a:noFill/>
            <a:ln w="9525">
              <a:noFill/>
              <a:round/>
              <a:headEnd/>
              <a:tailEnd/>
            </a:ln>
          </p:spPr>
        </p:pic>
        <p:sp>
          <p:nvSpPr>
            <p:cNvPr id="8198" name="Rectangle 4"/>
            <p:cNvSpPr>
              <a:spLocks noChangeArrowheads="1"/>
            </p:cNvSpPr>
            <p:nvPr/>
          </p:nvSpPr>
          <p:spPr bwMode="auto">
            <a:xfrm>
              <a:off x="0" y="3533"/>
              <a:ext cx="1125" cy="787"/>
            </a:xfrm>
            <a:prstGeom prst="rect">
              <a:avLst/>
            </a:prstGeom>
            <a:solidFill>
              <a:srgbClr val="FFFFFF"/>
            </a:solidFill>
            <a:ln w="9525">
              <a:noFill/>
              <a:round/>
              <a:headEnd/>
              <a:tailEnd/>
            </a:ln>
          </p:spPr>
          <p:txBody>
            <a:bodyPr lIns="54000" tIns="46800" rIns="54000" bIns="10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5F5F5F"/>
                  </a:solidFill>
                  <a:latin typeface="Calibri" pitchFamily="32" charset="0"/>
                </a:rPr>
                <a:t>Independent corporate travel management consultancy services worldwide</a:t>
              </a:r>
            </a:p>
          </p:txBody>
        </p:sp>
        <p:sp>
          <p:nvSpPr>
            <p:cNvPr id="8199" name="Rectangle 5"/>
            <p:cNvSpPr>
              <a:spLocks noChangeArrowheads="1"/>
            </p:cNvSpPr>
            <p:nvPr/>
          </p:nvSpPr>
          <p:spPr bwMode="auto">
            <a:xfrm>
              <a:off x="1153" y="3533"/>
              <a:ext cx="1126" cy="787"/>
            </a:xfrm>
            <a:prstGeom prst="rect">
              <a:avLst/>
            </a:prstGeom>
            <a:solidFill>
              <a:srgbClr val="FFFFFF"/>
            </a:solidFill>
            <a:ln w="9525">
              <a:noFill/>
              <a:round/>
              <a:headEnd/>
              <a:tailEnd/>
            </a:ln>
          </p:spPr>
          <p:txBody>
            <a:bodyPr lIns="54000" tIns="46800" rIns="54000" bIns="10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5F5F5F"/>
                  </a:solidFill>
                  <a:latin typeface="Calibri" pitchFamily="32" charset="0"/>
                </a:rPr>
                <a:t>Leading expense management &amp; data consolidation solutions</a:t>
              </a:r>
            </a:p>
          </p:txBody>
        </p:sp>
        <p:sp>
          <p:nvSpPr>
            <p:cNvPr id="8200" name="Rectangle 6"/>
            <p:cNvSpPr>
              <a:spLocks noChangeArrowheads="1"/>
            </p:cNvSpPr>
            <p:nvPr/>
          </p:nvSpPr>
          <p:spPr bwMode="auto">
            <a:xfrm>
              <a:off x="2306" y="3533"/>
              <a:ext cx="1126" cy="787"/>
            </a:xfrm>
            <a:prstGeom prst="rect">
              <a:avLst/>
            </a:prstGeom>
            <a:solidFill>
              <a:srgbClr val="FFFFFF"/>
            </a:solidFill>
            <a:ln w="9525">
              <a:noFill/>
              <a:round/>
              <a:headEnd/>
              <a:tailEnd/>
            </a:ln>
          </p:spPr>
          <p:txBody>
            <a:bodyPr lIns="54000" tIns="46800" rIns="54000" bIns="10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5F5F5F"/>
                  </a:solidFill>
                  <a:latin typeface="Calibri" pitchFamily="32" charset="0"/>
                </a:rPr>
                <a:t>Providing an extensive range of professional services in the travel &amp; procurement field</a:t>
              </a:r>
            </a:p>
          </p:txBody>
        </p:sp>
        <p:sp>
          <p:nvSpPr>
            <p:cNvPr id="8201" name="Rectangle 7"/>
            <p:cNvSpPr>
              <a:spLocks noChangeArrowheads="1"/>
            </p:cNvSpPr>
            <p:nvPr/>
          </p:nvSpPr>
          <p:spPr bwMode="auto">
            <a:xfrm>
              <a:off x="3458" y="3533"/>
              <a:ext cx="1126" cy="787"/>
            </a:xfrm>
            <a:prstGeom prst="rect">
              <a:avLst/>
            </a:prstGeom>
            <a:solidFill>
              <a:srgbClr val="FFFFFF"/>
            </a:solidFill>
            <a:ln w="9525">
              <a:noFill/>
              <a:round/>
              <a:headEnd/>
              <a:tailEnd/>
            </a:ln>
          </p:spPr>
          <p:txBody>
            <a:bodyPr lIns="54000" tIns="46800" rIns="54000" bIns="10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5F5F5F"/>
                  </a:solidFill>
                  <a:latin typeface="Calibri" pitchFamily="32" charset="0"/>
                </a:rPr>
                <a:t>Travel management for high profile sporting clubs, associations &amp; federations</a:t>
              </a:r>
            </a:p>
          </p:txBody>
        </p:sp>
        <p:sp>
          <p:nvSpPr>
            <p:cNvPr id="8202" name="Rectangle 8"/>
            <p:cNvSpPr>
              <a:spLocks noChangeArrowheads="1"/>
            </p:cNvSpPr>
            <p:nvPr/>
          </p:nvSpPr>
          <p:spPr bwMode="auto">
            <a:xfrm>
              <a:off x="4611" y="3533"/>
              <a:ext cx="1125" cy="787"/>
            </a:xfrm>
            <a:prstGeom prst="rect">
              <a:avLst/>
            </a:prstGeom>
            <a:solidFill>
              <a:srgbClr val="FFFFFF"/>
            </a:solidFill>
            <a:ln w="9525">
              <a:noFill/>
              <a:round/>
              <a:headEnd/>
              <a:tailEnd/>
            </a:ln>
          </p:spPr>
          <p:txBody>
            <a:bodyPr lIns="54000" tIns="46800" rIns="54000" bIns="10800"/>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000" b="1">
                  <a:solidFill>
                    <a:srgbClr val="5F5F5F"/>
                  </a:solidFill>
                  <a:latin typeface="Calibri" pitchFamily="32" charset="0"/>
                </a:rPr>
                <a:t>Teambuilding, VIP hospitality, incentives, product launches, meetings &amp; conferences</a:t>
              </a:r>
            </a:p>
          </p:txBody>
        </p:sp>
      </p:grpSp>
      <p:pic>
        <p:nvPicPr>
          <p:cNvPr id="8196" name="Picture 2" descr="D:\Velocity logo new\Logo 01.png"/>
          <p:cNvPicPr>
            <a:picLocks noChangeAspect="1" noChangeArrowheads="1"/>
          </p:cNvPicPr>
          <p:nvPr/>
        </p:nvPicPr>
        <p:blipFill>
          <a:blip r:embed="rId4"/>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762000" y="179388"/>
            <a:ext cx="7010400" cy="10795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latin typeface="Times New Roman" pitchFamily="16" charset="0"/>
                <a:cs typeface="Times New Roman" pitchFamily="16" charset="0"/>
              </a:rPr>
              <a:t>Services Provided</a:t>
            </a:r>
          </a:p>
        </p:txBody>
      </p:sp>
      <p:sp>
        <p:nvSpPr>
          <p:cNvPr id="9219" name="Text Box 2"/>
          <p:cNvSpPr txBox="1">
            <a:spLocks noChangeArrowheads="1"/>
          </p:cNvSpPr>
          <p:nvPr/>
        </p:nvSpPr>
        <p:spPr bwMode="auto">
          <a:xfrm>
            <a:off x="4648200" y="1619250"/>
            <a:ext cx="3811588" cy="4171950"/>
          </a:xfrm>
          <a:prstGeom prst="rect">
            <a:avLst/>
          </a:prstGeom>
          <a:noFill/>
          <a:ln w="9525">
            <a:noFill/>
            <a:round/>
            <a:headEnd/>
            <a:tailEnd/>
          </a:ln>
        </p:spPr>
        <p:txBody>
          <a:bodyPr/>
          <a:lstStyle/>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International &amp; Domestic Air Ticketing</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Hotel bookings –India/ international</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Domestic/International Packages Passport facilitation</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Foreign Exchange</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Cancellation &amp; refunds processing of unutilized tickets.</a:t>
            </a:r>
            <a:r>
              <a:rPr lang="en-US" dirty="0">
                <a:solidFill>
                  <a:srgbClr val="FFFFFF"/>
                </a:solidFill>
                <a:latin typeface="Calibri" pitchFamily="32" charset="0"/>
              </a:rPr>
              <a:t>                   </a:t>
            </a:r>
          </a:p>
          <a:p>
            <a:pPr marL="317500" indent="-317500">
              <a:lnSpc>
                <a:spcPct val="90000"/>
              </a:lnSpc>
              <a:spcBef>
                <a:spcPts val="45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dirty="0">
              <a:solidFill>
                <a:srgbClr val="FFFF00"/>
              </a:solidFill>
              <a:latin typeface="Calibri" pitchFamily="32" charset="0"/>
            </a:endParaRPr>
          </a:p>
          <a:p>
            <a:pPr marL="317500" indent="-317500">
              <a:lnSpc>
                <a:spcPct val="90000"/>
              </a:lnSpc>
              <a:spcBef>
                <a:spcPts val="45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dirty="0">
              <a:solidFill>
                <a:srgbClr val="FFFF00"/>
              </a:solidFill>
              <a:latin typeface="Calibri" pitchFamily="32" charset="0"/>
            </a:endParaRPr>
          </a:p>
        </p:txBody>
      </p:sp>
      <p:sp>
        <p:nvSpPr>
          <p:cNvPr id="9220" name="Text Box 3"/>
          <p:cNvSpPr txBox="1">
            <a:spLocks noChangeArrowheads="1"/>
          </p:cNvSpPr>
          <p:nvPr/>
        </p:nvSpPr>
        <p:spPr bwMode="auto">
          <a:xfrm>
            <a:off x="549275" y="1638300"/>
            <a:ext cx="3641725" cy="4381500"/>
          </a:xfrm>
          <a:prstGeom prst="rect">
            <a:avLst/>
          </a:prstGeom>
          <a:noFill/>
          <a:ln w="9525">
            <a:noFill/>
            <a:round/>
            <a:headEnd/>
            <a:tailEnd/>
          </a:ln>
        </p:spPr>
        <p:txBody>
          <a:bodyPr/>
          <a:lstStyle/>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Account management</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24x7 support </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Emergency travel assistance </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Customized MI reports</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Visa Management Services</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Industry updates </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Meet &amp;  Assist</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VIP handling</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Online travel insurance</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MICE capabilities</a:t>
            </a:r>
          </a:p>
          <a:p>
            <a:pPr marL="317500" indent="-317500">
              <a:lnSpc>
                <a:spcPct val="90000"/>
              </a:lnSpc>
              <a:spcBef>
                <a:spcPts val="45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000" dirty="0">
                <a:solidFill>
                  <a:srgbClr val="FFFFFF"/>
                </a:solidFill>
                <a:latin typeface="Calibri" pitchFamily="32" charset="0"/>
              </a:rPr>
              <a:t>Leisure packages</a:t>
            </a:r>
          </a:p>
          <a:p>
            <a:pPr marL="317500" indent="-317500">
              <a:lnSpc>
                <a:spcPct val="90000"/>
              </a:lnSpc>
              <a:spcBef>
                <a:spcPts val="450"/>
              </a:spcBef>
              <a:buClrTx/>
              <a:buFontTx/>
              <a:buNone/>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endParaRPr lang="en-US" b="1" dirty="0">
              <a:solidFill>
                <a:srgbClr val="FFFF00"/>
              </a:solidFill>
              <a:latin typeface="Calibri" pitchFamily="32" charset="0"/>
            </a:endParaRPr>
          </a:p>
        </p:txBody>
      </p:sp>
      <p:pic>
        <p:nvPicPr>
          <p:cNvPr id="9221"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0" y="152400"/>
            <a:ext cx="8229600" cy="11430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a:latin typeface="Times New Roman" pitchFamily="16" charset="0"/>
                <a:cs typeface="Times New Roman" pitchFamily="16" charset="0"/>
              </a:rPr>
              <a:t>Travel Management Services</a:t>
            </a:r>
          </a:p>
        </p:txBody>
      </p:sp>
      <p:sp>
        <p:nvSpPr>
          <p:cNvPr id="10243" name="Text Box 2"/>
          <p:cNvSpPr txBox="1">
            <a:spLocks noChangeArrowheads="1"/>
          </p:cNvSpPr>
          <p:nvPr/>
        </p:nvSpPr>
        <p:spPr bwMode="auto">
          <a:xfrm>
            <a:off x="228600" y="1600200"/>
            <a:ext cx="8686799" cy="4876800"/>
          </a:xfrm>
          <a:prstGeom prst="rect">
            <a:avLst/>
          </a:prstGeom>
          <a:noFill/>
          <a:ln w="9525">
            <a:noFill/>
            <a:round/>
            <a:headEnd/>
            <a:tailEnd/>
          </a:ln>
        </p:spPr>
        <p:txBody>
          <a:bodyPr/>
          <a:lstStyle/>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Our Service plan</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What is our definition of Customer Service?</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4 Key Drivers to Excellence</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What makes VELOCITY different?</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Service enhancement plan</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Dedicated Account Management</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A Defined Operating process to deliver on S.L.A</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Management Information – Knowledge based decision making</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2400" dirty="0">
                <a:solidFill>
                  <a:srgbClr val="FFFFFF"/>
                </a:solidFill>
                <a:latin typeface="Calibri" pitchFamily="32" charset="0"/>
              </a:rPr>
              <a:t>Cost reduction</a:t>
            </a:r>
          </a:p>
        </p:txBody>
      </p:sp>
      <p:pic>
        <p:nvPicPr>
          <p:cNvPr id="10244"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50800" y="41275"/>
            <a:ext cx="7508875" cy="858838"/>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a:latin typeface="Times New Roman" pitchFamily="16" charset="0"/>
                <a:cs typeface="Times New Roman" pitchFamily="16" charset="0"/>
              </a:rPr>
              <a:t>4 Key Drivers to Excellence</a:t>
            </a:r>
          </a:p>
        </p:txBody>
      </p:sp>
      <p:sp>
        <p:nvSpPr>
          <p:cNvPr id="11267" name="Line 2"/>
          <p:cNvSpPr>
            <a:spLocks noChangeShapeType="1"/>
          </p:cNvSpPr>
          <p:nvPr/>
        </p:nvSpPr>
        <p:spPr bwMode="auto">
          <a:xfrm>
            <a:off x="314325" y="3581400"/>
            <a:ext cx="8515350" cy="1588"/>
          </a:xfrm>
          <a:prstGeom prst="line">
            <a:avLst/>
          </a:prstGeom>
          <a:noFill/>
          <a:ln w="9360">
            <a:solidFill>
              <a:srgbClr val="000000"/>
            </a:solidFill>
            <a:miter lim="800000"/>
            <a:headEnd/>
            <a:tailEnd/>
          </a:ln>
        </p:spPr>
        <p:txBody>
          <a:bodyPr/>
          <a:lstStyle/>
          <a:p>
            <a:endParaRPr lang="en-IN"/>
          </a:p>
        </p:txBody>
      </p:sp>
      <p:sp>
        <p:nvSpPr>
          <p:cNvPr id="11268" name="Line 3"/>
          <p:cNvSpPr>
            <a:spLocks noChangeShapeType="1"/>
          </p:cNvSpPr>
          <p:nvPr/>
        </p:nvSpPr>
        <p:spPr bwMode="auto">
          <a:xfrm>
            <a:off x="4400550" y="1219200"/>
            <a:ext cx="1588" cy="5157788"/>
          </a:xfrm>
          <a:prstGeom prst="line">
            <a:avLst/>
          </a:prstGeom>
          <a:noFill/>
          <a:ln w="9360">
            <a:solidFill>
              <a:srgbClr val="000000"/>
            </a:solidFill>
            <a:miter lim="800000"/>
            <a:headEnd/>
            <a:tailEnd/>
          </a:ln>
        </p:spPr>
        <p:txBody>
          <a:bodyPr/>
          <a:lstStyle/>
          <a:p>
            <a:endParaRPr lang="en-IN"/>
          </a:p>
        </p:txBody>
      </p:sp>
      <p:sp>
        <p:nvSpPr>
          <p:cNvPr id="11269" name="Text Box 4"/>
          <p:cNvSpPr txBox="1">
            <a:spLocks noChangeArrowheads="1"/>
          </p:cNvSpPr>
          <p:nvPr/>
        </p:nvSpPr>
        <p:spPr bwMode="auto">
          <a:xfrm>
            <a:off x="427038" y="1387475"/>
            <a:ext cx="2335212" cy="3714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FFFF00"/>
                </a:solidFill>
                <a:latin typeface="Arial Narrow" pitchFamily="32" charset="0"/>
              </a:rPr>
              <a:t>Out-of-the-box Thinking</a:t>
            </a:r>
          </a:p>
        </p:txBody>
      </p:sp>
      <p:sp>
        <p:nvSpPr>
          <p:cNvPr id="11270" name="Text Box 5"/>
          <p:cNvSpPr txBox="1">
            <a:spLocks noChangeArrowheads="1"/>
          </p:cNvSpPr>
          <p:nvPr/>
        </p:nvSpPr>
        <p:spPr bwMode="auto">
          <a:xfrm>
            <a:off x="-68263" y="1928813"/>
            <a:ext cx="4500563" cy="1311275"/>
          </a:xfrm>
          <a:prstGeom prst="rect">
            <a:avLst/>
          </a:prstGeom>
          <a:noFill/>
          <a:ln w="9525">
            <a:noFill/>
            <a:round/>
            <a:headEnd/>
            <a:tailEnd/>
          </a:ln>
        </p:spPr>
        <p:txBody>
          <a:bodyPr wrap="none" lIns="90000" tIns="46800" rIns="90000" bIns="46800">
            <a:spAutoFit/>
          </a:bodyPr>
          <a:lstStyle/>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Off –Shore</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 Only TMC to do so</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 Huge savings plus consolidation and</a:t>
            </a:r>
          </a:p>
          <a:p>
            <a:pPr marL="434975" lvl="1" inden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Global application of travel policy </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Hotel solution in Bangalore</a:t>
            </a:r>
          </a:p>
        </p:txBody>
      </p:sp>
      <p:sp>
        <p:nvSpPr>
          <p:cNvPr id="11271" name="Text Box 6"/>
          <p:cNvSpPr txBox="1">
            <a:spLocks noChangeArrowheads="1"/>
          </p:cNvSpPr>
          <p:nvPr/>
        </p:nvSpPr>
        <p:spPr bwMode="auto">
          <a:xfrm>
            <a:off x="4278313" y="1358900"/>
            <a:ext cx="2901950" cy="3714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FFFF00"/>
                </a:solidFill>
                <a:latin typeface="Arial Narrow" pitchFamily="32" charset="0"/>
              </a:rPr>
              <a:t>Velocity personnel dedicated </a:t>
            </a:r>
            <a:r>
              <a:rPr lang="en-US" b="1" u="sng">
                <a:solidFill>
                  <a:srgbClr val="000000"/>
                </a:solidFill>
                <a:latin typeface="Arial Narrow" pitchFamily="32" charset="0"/>
              </a:rPr>
              <a:t> </a:t>
            </a:r>
          </a:p>
        </p:txBody>
      </p:sp>
      <p:sp>
        <p:nvSpPr>
          <p:cNvPr id="11272" name="Text Box 7"/>
          <p:cNvSpPr txBox="1">
            <a:spLocks noChangeArrowheads="1"/>
          </p:cNvSpPr>
          <p:nvPr/>
        </p:nvSpPr>
        <p:spPr bwMode="auto">
          <a:xfrm>
            <a:off x="4595813" y="1739900"/>
            <a:ext cx="4767262" cy="2041525"/>
          </a:xfrm>
          <a:prstGeom prst="rect">
            <a:avLst/>
          </a:prstGeom>
          <a:noFill/>
          <a:ln w="9525">
            <a:noFill/>
            <a:round/>
            <a:headEnd/>
            <a:tailEnd/>
          </a:ln>
        </p:spPr>
        <p:txBody>
          <a:bodyPr wrap="none" lIns="90000" tIns="46800" rIns="90000" bIns="46800">
            <a:spAutoFit/>
          </a:bodyPr>
          <a:lstStyle/>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Service is only as good as the team in place</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Adequate team </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Size</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Composition</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Experience</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Empowerment</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FFFFFF"/>
                </a:solidFill>
                <a:latin typeface="Arial Narrow" pitchFamily="32" charset="0"/>
              </a:rPr>
              <a:t>The Team is Incentivised to deliver on SLA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a:solidFill>
                <a:srgbClr val="FFFFFF"/>
              </a:solidFill>
              <a:latin typeface="Arial Narrow" pitchFamily="32" charset="0"/>
            </a:endParaRPr>
          </a:p>
        </p:txBody>
      </p:sp>
      <p:sp>
        <p:nvSpPr>
          <p:cNvPr id="11273" name="Text Box 8"/>
          <p:cNvSpPr txBox="1">
            <a:spLocks noChangeArrowheads="1"/>
          </p:cNvSpPr>
          <p:nvPr/>
        </p:nvSpPr>
        <p:spPr bwMode="auto">
          <a:xfrm>
            <a:off x="115888" y="3600450"/>
            <a:ext cx="3125787" cy="3714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FFFF00"/>
                </a:solidFill>
                <a:latin typeface="Arial Narrow" pitchFamily="32" charset="0"/>
              </a:rPr>
              <a:t>Making Technology work for you</a:t>
            </a:r>
          </a:p>
        </p:txBody>
      </p:sp>
      <p:sp>
        <p:nvSpPr>
          <p:cNvPr id="11274" name="Text Box 9"/>
          <p:cNvSpPr txBox="1">
            <a:spLocks noChangeArrowheads="1"/>
          </p:cNvSpPr>
          <p:nvPr/>
        </p:nvSpPr>
        <p:spPr bwMode="auto">
          <a:xfrm>
            <a:off x="393700" y="3957638"/>
            <a:ext cx="3997325" cy="1798637"/>
          </a:xfrm>
          <a:prstGeom prst="rect">
            <a:avLst/>
          </a:prstGeom>
          <a:noFill/>
          <a:ln w="9525">
            <a:noFill/>
            <a:round/>
            <a:headEnd/>
            <a:tailEnd/>
          </a:ln>
        </p:spPr>
        <p:txBody>
          <a:bodyPr lIns="90000" tIns="46800" rIns="90000" bIns="46800">
            <a:spAutoFit/>
          </a:bodyPr>
          <a:lstStyle/>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Use it as enabler – Keep it simple </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 Enhance quality – QC, Profiling</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 Reduce cost – data consolidation,</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 On-time error free MI </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Front-Mid-Back office connectivity with ABC Corp</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Implant offices for seamless sharing of information</a:t>
            </a:r>
          </a:p>
        </p:txBody>
      </p:sp>
      <p:sp>
        <p:nvSpPr>
          <p:cNvPr id="11275" name="Text Box 10"/>
          <p:cNvSpPr txBox="1">
            <a:spLocks noChangeArrowheads="1"/>
          </p:cNvSpPr>
          <p:nvPr/>
        </p:nvSpPr>
        <p:spPr bwMode="auto">
          <a:xfrm>
            <a:off x="4760913" y="3581400"/>
            <a:ext cx="2436812" cy="371475"/>
          </a:xfrm>
          <a:prstGeom prst="rect">
            <a:avLst/>
          </a:prstGeom>
          <a:noFill/>
          <a:ln w="9525">
            <a:noFill/>
            <a:round/>
            <a:headEnd/>
            <a:tailEnd/>
          </a:ln>
        </p:spPr>
        <p:txBody>
          <a:bodyPr wrap="non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FFFF00"/>
                </a:solidFill>
                <a:latin typeface="Arial Narrow" pitchFamily="32" charset="0"/>
              </a:rPr>
              <a:t>Customised Service plan</a:t>
            </a:r>
          </a:p>
        </p:txBody>
      </p:sp>
      <p:sp>
        <p:nvSpPr>
          <p:cNvPr id="11276" name="Text Box 11"/>
          <p:cNvSpPr txBox="1">
            <a:spLocks noChangeArrowheads="1"/>
          </p:cNvSpPr>
          <p:nvPr/>
        </p:nvSpPr>
        <p:spPr bwMode="auto">
          <a:xfrm>
            <a:off x="4513263" y="3959225"/>
            <a:ext cx="4486275" cy="2498725"/>
          </a:xfrm>
          <a:prstGeom prst="rect">
            <a:avLst/>
          </a:prstGeom>
          <a:noFill/>
          <a:ln w="9525">
            <a:noFill/>
            <a:round/>
            <a:headEnd/>
            <a:tailEnd/>
          </a:ln>
        </p:spPr>
        <p:txBody>
          <a:bodyPr lIns="90000" tIns="46800" rIns="90000" bIns="46800">
            <a:spAutoFit/>
          </a:bodyPr>
          <a:lstStyle/>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Large volume centrally driven</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Higher percentage of international air spend</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Higher volume Domestic air transactions</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Experienced sourcing experience - Opportunities</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National Consolidation</a:t>
            </a:r>
          </a:p>
          <a:p>
            <a:pPr marL="434975" lvl="1" indent="0">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Enhanced MI Reporting </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Uniform quality of service and MI  </a:t>
            </a:r>
          </a:p>
          <a:p>
            <a:pPr>
              <a:buFont typeface="Arial Narrow"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a:solidFill>
                  <a:srgbClr val="FFFFFF"/>
                </a:solidFill>
                <a:latin typeface="Arial Narrow" pitchFamily="32" charset="0"/>
              </a:rPr>
              <a:t>Take care of emerging needs – Fast Track </a:t>
            </a:r>
          </a:p>
          <a:p>
            <a:pPr marL="434975" lvl="1" inden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a:solidFill>
                <a:srgbClr val="FFFFFF"/>
              </a:solidFill>
              <a:latin typeface="Arial Narrow" pitchFamily="32" charset="0"/>
            </a:endParaRPr>
          </a:p>
          <a:p>
            <a:pPr marL="434975" lvl="1" inden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1600">
              <a:solidFill>
                <a:srgbClr val="FFFFFF"/>
              </a:solidFill>
              <a:latin typeface="Arial Narrow" pitchFamily="32" charset="0"/>
            </a:endParaRPr>
          </a:p>
        </p:txBody>
      </p:sp>
      <p:pic>
        <p:nvPicPr>
          <p:cNvPr id="11277"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241300" y="274638"/>
            <a:ext cx="7318375" cy="625475"/>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b="1">
                <a:latin typeface="Times New Roman" pitchFamily="16" charset="0"/>
                <a:cs typeface="Times New Roman" pitchFamily="16" charset="0"/>
              </a:rPr>
              <a:t>Service Enhancement Plan</a:t>
            </a:r>
          </a:p>
        </p:txBody>
      </p:sp>
      <p:sp>
        <p:nvSpPr>
          <p:cNvPr id="12291" name="Text Box 2"/>
          <p:cNvSpPr txBox="1">
            <a:spLocks noChangeArrowheads="1"/>
          </p:cNvSpPr>
          <p:nvPr/>
        </p:nvSpPr>
        <p:spPr bwMode="auto">
          <a:xfrm>
            <a:off x="457200" y="1600200"/>
            <a:ext cx="8229600" cy="5257800"/>
          </a:xfrm>
          <a:prstGeom prst="rect">
            <a:avLst/>
          </a:prstGeom>
          <a:noFill/>
          <a:ln w="9525">
            <a:noFill/>
            <a:round/>
            <a:headEnd/>
            <a:tailEnd/>
          </a:ln>
        </p:spPr>
        <p:txBody>
          <a:bodyPr/>
          <a:lstStyle/>
          <a:p>
            <a:pPr marL="393700"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Create credible MI pertaining to </a:t>
            </a:r>
          </a:p>
          <a:p>
            <a:pPr marL="850900" lvl="1"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ART (Average Response Time)</a:t>
            </a:r>
          </a:p>
          <a:p>
            <a:pPr marL="850900" lvl="1"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TDC (Ticket Delivery Time)</a:t>
            </a:r>
          </a:p>
          <a:p>
            <a:pPr marL="850900" lvl="1"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MCR (Missed Calls Report)</a:t>
            </a:r>
          </a:p>
          <a:p>
            <a:pPr marL="850900" lvl="1"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AMC (Attrition Management Report)  </a:t>
            </a:r>
          </a:p>
          <a:p>
            <a:pPr marL="850900" lvl="1"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ATP/ARR  &amp; L1 usage for Air/Hotel </a:t>
            </a:r>
          </a:p>
          <a:p>
            <a:pPr marL="850900" lvl="1"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TSR (</a:t>
            </a:r>
            <a:r>
              <a:rPr lang="en-US" sz="2000" dirty="0" smtClean="0">
                <a:solidFill>
                  <a:srgbClr val="FFFFFF"/>
                </a:solidFill>
                <a:latin typeface="Calibri" pitchFamily="32" charset="0"/>
              </a:rPr>
              <a:t>Traveler </a:t>
            </a:r>
            <a:r>
              <a:rPr lang="en-US" sz="2000" dirty="0">
                <a:solidFill>
                  <a:srgbClr val="FFFFFF"/>
                </a:solidFill>
                <a:latin typeface="Calibri" pitchFamily="32" charset="0"/>
              </a:rPr>
              <a:t>Satisfaction Report)</a:t>
            </a:r>
          </a:p>
          <a:p>
            <a:pPr marL="393700"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E.g. - Measure average time taken to respond to travel request – ART </a:t>
            </a:r>
          </a:p>
          <a:p>
            <a:pPr marL="850900" lvl="1"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Single segment / Multiple segment</a:t>
            </a:r>
          </a:p>
          <a:p>
            <a:pPr marL="1308100" lvl="2"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With full itinerary and multiple options</a:t>
            </a:r>
          </a:p>
          <a:p>
            <a:pPr marL="1308100" lvl="2"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Indicate position on L1</a:t>
            </a:r>
          </a:p>
          <a:p>
            <a:pPr marL="1308100" lvl="2"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ABIA recommendation with reason code</a:t>
            </a:r>
          </a:p>
          <a:p>
            <a:pPr marL="393700" indent="-393700">
              <a:spcBef>
                <a:spcPts val="400"/>
              </a:spcBef>
              <a:buFont typeface="Arial" charset="0"/>
              <a:buChar char="•"/>
              <a:tabLst>
                <a:tab pos="393700" algn="l"/>
                <a:tab pos="841375" algn="l"/>
                <a:tab pos="1290638" algn="l"/>
                <a:tab pos="1739900" algn="l"/>
                <a:tab pos="2189163" algn="l"/>
                <a:tab pos="2638425" algn="l"/>
                <a:tab pos="3087688" algn="l"/>
                <a:tab pos="3536950" algn="l"/>
                <a:tab pos="3986213" algn="l"/>
                <a:tab pos="4435475" algn="l"/>
                <a:tab pos="4884738" algn="l"/>
                <a:tab pos="5334000" algn="l"/>
                <a:tab pos="5783263" algn="l"/>
                <a:tab pos="6232525" algn="l"/>
                <a:tab pos="6681788" algn="l"/>
                <a:tab pos="7131050" algn="l"/>
                <a:tab pos="7580313" algn="l"/>
                <a:tab pos="8029575" algn="l"/>
                <a:tab pos="8478838" algn="l"/>
                <a:tab pos="8928100" algn="l"/>
                <a:tab pos="9377363" algn="l"/>
              </a:tabLst>
            </a:pPr>
            <a:r>
              <a:rPr lang="en-US" sz="2000" dirty="0">
                <a:solidFill>
                  <a:srgbClr val="FFFFFF"/>
                </a:solidFill>
                <a:latin typeface="Calibri" pitchFamily="32" charset="0"/>
              </a:rPr>
              <a:t>This would be the benchmark against which targets would be set ART/TDC/MCR/AMC/ATP/ARR/TSR target to be a KPI (part of SLA)</a:t>
            </a:r>
          </a:p>
        </p:txBody>
      </p:sp>
      <p:pic>
        <p:nvPicPr>
          <p:cNvPr id="12292"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96838" y="179388"/>
            <a:ext cx="8229600" cy="1420812"/>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latin typeface="Times New Roman" pitchFamily="16" charset="0"/>
                <a:cs typeface="Times New Roman" pitchFamily="16" charset="0"/>
              </a:rPr>
              <a:t>Defined Service Processes to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latin typeface="Times New Roman" pitchFamily="16" charset="0"/>
                <a:cs typeface="Times New Roman" pitchFamily="16" charset="0"/>
              </a:rPr>
              <a:t>Deliver on SLA</a:t>
            </a:r>
          </a:p>
        </p:txBody>
      </p:sp>
      <p:sp>
        <p:nvSpPr>
          <p:cNvPr id="13315" name="Text Box 2"/>
          <p:cNvSpPr txBox="1">
            <a:spLocks noChangeArrowheads="1"/>
          </p:cNvSpPr>
          <p:nvPr/>
        </p:nvSpPr>
        <p:spPr bwMode="auto">
          <a:xfrm>
            <a:off x="565150" y="2212975"/>
            <a:ext cx="8316913" cy="5114925"/>
          </a:xfrm>
          <a:prstGeom prst="rect">
            <a:avLst/>
          </a:prstGeom>
          <a:noFill/>
          <a:ln w="9525">
            <a:noFill/>
            <a:round/>
            <a:headEnd/>
            <a:tailEnd/>
          </a:ln>
        </p:spPr>
        <p:txBody>
          <a:bodyPr/>
          <a:lstStyle/>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Suggested KPI’s</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Quality of Service</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Accuracy and timeliness of reporting</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Application of lowest logical fare</a:t>
            </a:r>
          </a:p>
          <a:p>
            <a:pPr marL="717550" lvl="1" indent="-26035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Complaint acknowledgement by next working day</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Structured review meetings  - Periodic service reviews to measure adherence</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Client centric Standard operating process (SOP) to support all commitments made in the SLA</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Exception reporting on all deviations from SOP</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Service quality assurance through ABIA Intellect / CRS based tools</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Service Logs – Commendations &amp; Challenges</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Effective escalation matrix</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PROCESS DRIVEN TRANSPARENCY – Operational/Financial</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BPR exercise in progress</a:t>
            </a:r>
          </a:p>
          <a:p>
            <a:pPr marL="317500" indent="-317500">
              <a:spcBef>
                <a:spcPts val="400"/>
              </a:spcBef>
              <a:buFont typeface="Arial" charset="0"/>
              <a:buChar char="•"/>
              <a:tabLst>
                <a:tab pos="317500" algn="l"/>
                <a:tab pos="765175" algn="l"/>
                <a:tab pos="1214438" algn="l"/>
                <a:tab pos="1663700" algn="l"/>
                <a:tab pos="2112963" algn="l"/>
                <a:tab pos="2562225" algn="l"/>
                <a:tab pos="3011488" algn="l"/>
                <a:tab pos="3460750" algn="l"/>
                <a:tab pos="3910013" algn="l"/>
                <a:tab pos="4359275" algn="l"/>
                <a:tab pos="4808538" algn="l"/>
                <a:tab pos="5257800" algn="l"/>
                <a:tab pos="5707063" algn="l"/>
                <a:tab pos="6156325" algn="l"/>
                <a:tab pos="6605588" algn="l"/>
                <a:tab pos="7054850" algn="l"/>
                <a:tab pos="7504113" algn="l"/>
                <a:tab pos="7953375" algn="l"/>
                <a:tab pos="8402638" algn="l"/>
                <a:tab pos="8851900" algn="l"/>
                <a:tab pos="9301163" algn="l"/>
              </a:tabLst>
            </a:pPr>
            <a:r>
              <a:rPr lang="en-US" sz="1600">
                <a:solidFill>
                  <a:srgbClr val="FFFFFF"/>
                </a:solidFill>
                <a:latin typeface="Calibri" pitchFamily="32" charset="0"/>
              </a:rPr>
              <a:t>SERVICE QUALITY GUARANTEE</a:t>
            </a:r>
          </a:p>
        </p:txBody>
      </p:sp>
      <p:pic>
        <p:nvPicPr>
          <p:cNvPr id="13316" name="Picture 2" descr="D:\Velocity logo new\Logo 01.png"/>
          <p:cNvPicPr>
            <a:picLocks noChangeAspect="1" noChangeArrowheads="1"/>
          </p:cNvPicPr>
          <p:nvPr/>
        </p:nvPicPr>
        <p:blipFill>
          <a:blip r:embed="rId3"/>
          <a:srcRect/>
          <a:stretch>
            <a:fillRect/>
          </a:stretch>
        </p:blipFill>
        <p:spPr bwMode="auto">
          <a:xfrm>
            <a:off x="7696200" y="0"/>
            <a:ext cx="1447800" cy="1495425"/>
          </a:xfrm>
          <a:prstGeom prst="rect">
            <a:avLst/>
          </a:prstGeom>
          <a:noFill/>
          <a:ln w="9525">
            <a:noFill/>
            <a:miter lim="800000"/>
            <a:headEnd/>
            <a:tailEnd/>
          </a:ln>
        </p:spPr>
      </p:pic>
    </p:spTree>
  </p:cSld>
  <p:clrMapOvr>
    <a:masterClrMapping/>
  </p:clrMapOvr>
  <p:transition spd="med" advClick="0" advTm="5000">
    <p:wip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Microsoft YaHei"/>
      </a:majorFont>
      <a:minorFont>
        <a:latin typeface="Calibri"/>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Microsoft YaHei"/>
      </a:majorFont>
      <a:minorFont>
        <a:latin typeface="Calibri"/>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Microsoft YaHei"/>
      </a:majorFont>
      <a:minorFont>
        <a:latin typeface="Calibri"/>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1503</Words>
  <PresentationFormat>On-screen Show (4:3)</PresentationFormat>
  <Paragraphs>287</Paragraphs>
  <Slides>17</Slides>
  <Notes>17</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1_Office Theme</vt:lpstr>
      <vt:lpstr>2_Office Theme</vt:lpstr>
      <vt:lpstr>3_Office Theme</vt:lpstr>
      <vt:lpstr>VELOCITY TRAVELS &amp; TOURS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Abia13</dc:creator>
  <cp:lastModifiedBy>user</cp:lastModifiedBy>
  <cp:revision>61</cp:revision>
  <cp:lastPrinted>1601-01-01T00:00:00Z</cp:lastPrinted>
  <dcterms:created xsi:type="dcterms:W3CDTF">2011-03-20T15:11:24Z</dcterms:created>
  <dcterms:modified xsi:type="dcterms:W3CDTF">2012-10-26T07:50:06Z</dcterms:modified>
</cp:coreProperties>
</file>